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264" r:id="rId3"/>
    <p:sldId id="262" r:id="rId4"/>
    <p:sldId id="263" r:id="rId5"/>
    <p:sldId id="278" r:id="rId6"/>
    <p:sldId id="261" r:id="rId7"/>
    <p:sldId id="280" r:id="rId8"/>
    <p:sldId id="293" r:id="rId9"/>
    <p:sldId id="260" r:id="rId10"/>
    <p:sldId id="281" r:id="rId11"/>
    <p:sldId id="259" r:id="rId12"/>
    <p:sldId id="258" r:id="rId13"/>
    <p:sldId id="279" r:id="rId14"/>
    <p:sldId id="265" r:id="rId15"/>
    <p:sldId id="266" r:id="rId16"/>
    <p:sldId id="267" r:id="rId17"/>
    <p:sldId id="268" r:id="rId18"/>
    <p:sldId id="271" r:id="rId19"/>
    <p:sldId id="285" r:id="rId20"/>
    <p:sldId id="286" r:id="rId21"/>
    <p:sldId id="272" r:id="rId22"/>
    <p:sldId id="294" r:id="rId23"/>
    <p:sldId id="274" r:id="rId24"/>
    <p:sldId id="275" r:id="rId25"/>
    <p:sldId id="283" r:id="rId26"/>
    <p:sldId id="284" r:id="rId27"/>
    <p:sldId id="288" r:id="rId28"/>
    <p:sldId id="290" r:id="rId29"/>
    <p:sldId id="282" r:id="rId30"/>
    <p:sldId id="270" r:id="rId31"/>
    <p:sldId id="291" r:id="rId32"/>
    <p:sldId id="292" r:id="rId33"/>
    <p:sldId id="289" r:id="rId34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07800FEA-38CA-4B3B-9975-C9D599E7E862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77CD7BE-3EF7-4295-87B3-BCBB64293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5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94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99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38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13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37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09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84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52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71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15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0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6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25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45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8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10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338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681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380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609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90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58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97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02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895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9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10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4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88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31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23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EB007-FF3F-47D9-9FCC-720464BA6D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39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73A4-C8F0-4E2A-A0C7-C75B536CB498}" type="datetime1">
              <a:rPr lang="en-US" smtClean="0"/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(730041)                                       Nautilus – Option: Pressure Washer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38A0-3514-4225-9B6A-6D7934CB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27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F500-8360-4B48-A91A-AD06648BD0E3}" type="datetime1">
              <a:rPr lang="en-US" smtClean="0"/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(730041)                                       Nautilus – Option: Pressure Washer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38A0-3514-4225-9B6A-6D7934CB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7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6492-FDD3-42E2-B24D-A4608B4A6EC0}" type="datetime1">
              <a:rPr lang="en-US" smtClean="0"/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(730041)                                       Nautilus – Option: Pressure Washer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38A0-3514-4225-9B6A-6D7934CB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59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44A36-99FF-4043-BFB8-568387DE8329}" type="datetime1">
              <a:rPr lang="en-US" smtClean="0"/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(730041)                                       Nautilus – Option: Pressure Washer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38A0-3514-4225-9B6A-6D7934CB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11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C2EB-F700-464C-A3E4-F71640D0CC8E}" type="datetime1">
              <a:rPr lang="en-US" smtClean="0"/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(730041)                                       Nautilus – Option: Pressure Washer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38A0-3514-4225-9B6A-6D7934CB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3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CE8A-44F3-4C9F-B87D-C709D26884EA}" type="datetime1">
              <a:rPr lang="en-US" smtClean="0"/>
              <a:t>8/2/2016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(730041)                                       Nautilus – Option: Pressure Washer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38A0-3514-4225-9B6A-6D7934CB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46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B017-6D61-403A-A6B0-25B7B31306D5}" type="datetime1">
              <a:rPr lang="en-US" smtClean="0"/>
              <a:t>8/2/2016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(730041)                                       Nautilus – Option: Pressure Washer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38A0-3514-4225-9B6A-6D7934CB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97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07605-889C-4928-9F65-B746F5656AA4}" type="datetime1">
              <a:rPr lang="en-US" smtClean="0"/>
              <a:t>8/2/2016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(730041)                                       Nautilus – Option: Pressure Washer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38A0-3514-4225-9B6A-6D7934CB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72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6AB5-BA79-43E6-93C3-45AD3C5A80E7}" type="datetime1">
              <a:rPr lang="en-US" smtClean="0"/>
              <a:t>8/2/2016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(730041)                                       Nautilus – Option: Pressure Washer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38A0-3514-4225-9B6A-6D7934CB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8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E968-AF51-4F26-B5D5-9EECCED5D6E9}" type="datetime1">
              <a:rPr lang="en-US" smtClean="0"/>
              <a:t>8/2/2016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(730041)                                       Nautilus – Option: Pressure Washer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38A0-3514-4225-9B6A-6D7934CB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18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FCB1D-8000-4883-B930-B29B367C46B6}" type="datetime1">
              <a:rPr lang="en-US" smtClean="0"/>
              <a:t>8/2/2016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(730041)                                       Nautilus – Option: Pressure Washer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38A0-3514-4225-9B6A-6D7934CB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7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83C64-D71E-45A2-A3A9-6B02EE7AACB7}" type="datetime1">
              <a:rPr lang="en-US" smtClean="0"/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(730041)                                       Nautilus – Option: Pressure Washer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A38A0-3514-4225-9B6A-6D7934CB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4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EA3C9BD9-0571-479F-9B14-1DF86C86CDAA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3589" y="5090984"/>
            <a:ext cx="5016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following pages show the steps to assemble the </a:t>
            </a:r>
            <a:r>
              <a:rPr lang="en-US" b="1" dirty="0" smtClean="0"/>
              <a:t>730041</a:t>
            </a:r>
            <a:r>
              <a:rPr lang="en-US" dirty="0" smtClean="0"/>
              <a:t> Pressure Washer Option for the Nautilus.</a:t>
            </a:r>
          </a:p>
          <a:p>
            <a:endParaRPr lang="en-US" dirty="0"/>
          </a:p>
          <a:p>
            <a:pPr algn="ctr"/>
            <a:r>
              <a:rPr lang="en-US" b="1" u="sng" dirty="0" smtClean="0"/>
              <a:t>Pages 1 - 33</a:t>
            </a:r>
            <a:endParaRPr lang="en-US" b="1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451" y="365124"/>
            <a:ext cx="5957121" cy="446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8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BE731B29-9238-434D-9E52-8F55384CC521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10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2" t="15215" r="9007" b="10431"/>
          <a:stretch/>
        </p:blipFill>
        <p:spPr>
          <a:xfrm>
            <a:off x="0" y="365124"/>
            <a:ext cx="4492962" cy="6492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 t="25569" r="32013" b="28941"/>
          <a:stretch/>
        </p:blipFill>
        <p:spPr>
          <a:xfrm>
            <a:off x="4830181" y="365124"/>
            <a:ext cx="3980331" cy="4617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7725" y="1350739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731431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>
            <a:off x="3361331" y="1535405"/>
            <a:ext cx="516394" cy="3462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94773" y="365123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731292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1350458" y="549789"/>
            <a:ext cx="544315" cy="56900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32104" y="1807631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675520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44858" y="365123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675628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>
            <a:off x="6526985" y="549789"/>
            <a:ext cx="537761" cy="45067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04473" y="4479694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675525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flipV="1">
            <a:off x="7086600" y="3388660"/>
            <a:ext cx="400722" cy="127570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4" idx="1"/>
          </p:cNvCxnSpPr>
          <p:nvPr/>
        </p:nvCxnSpPr>
        <p:spPr>
          <a:xfrm flipH="1">
            <a:off x="3350773" y="1992297"/>
            <a:ext cx="681331" cy="18466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223789" y="496162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675524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45" idx="1"/>
          </p:cNvCxnSpPr>
          <p:nvPr/>
        </p:nvCxnSpPr>
        <p:spPr>
          <a:xfrm flipH="1">
            <a:off x="7155901" y="680828"/>
            <a:ext cx="1067888" cy="1126803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623014" y="5183536"/>
            <a:ext cx="4394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 (1) </a:t>
            </a:r>
            <a:r>
              <a:rPr lang="en-US" b="1" dirty="0" smtClean="0"/>
              <a:t>675520</a:t>
            </a:r>
            <a:r>
              <a:rPr lang="en-US" dirty="0" smtClean="0"/>
              <a:t> FTG, (1) </a:t>
            </a:r>
            <a:r>
              <a:rPr lang="en-US" b="1" dirty="0" smtClean="0"/>
              <a:t>675524</a:t>
            </a:r>
            <a:r>
              <a:rPr lang="en-US" dirty="0" smtClean="0"/>
              <a:t> FTG, and (1) </a:t>
            </a:r>
            <a:r>
              <a:rPr lang="en-US" b="1" dirty="0" smtClean="0"/>
              <a:t>675525</a:t>
            </a:r>
            <a:r>
              <a:rPr lang="en-US" dirty="0" smtClean="0"/>
              <a:t> FTG onto the Impeller Manifold.</a:t>
            </a:r>
          </a:p>
          <a:p>
            <a:r>
              <a:rPr lang="en-US" dirty="0" smtClean="0"/>
              <a:t>Connect the </a:t>
            </a:r>
            <a:r>
              <a:rPr lang="en-US" b="1" dirty="0" smtClean="0"/>
              <a:t>675628</a:t>
            </a:r>
            <a:r>
              <a:rPr lang="en-US" dirty="0" smtClean="0"/>
              <a:t> FTG on the </a:t>
            </a:r>
            <a:r>
              <a:rPr lang="en-US" b="1" dirty="0" smtClean="0"/>
              <a:t>731292</a:t>
            </a:r>
            <a:r>
              <a:rPr lang="en-US" dirty="0" smtClean="0"/>
              <a:t> Valve to the </a:t>
            </a:r>
            <a:r>
              <a:rPr lang="en-US" b="1" dirty="0" smtClean="0"/>
              <a:t>675524</a:t>
            </a:r>
            <a:r>
              <a:rPr lang="en-US" dirty="0" smtClean="0"/>
              <a:t> FTG on the Impeller Manifold.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094CE98A-6091-4E45-AA1B-6D3B133EEB25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11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0776" r="267" b="188"/>
          <a:stretch/>
        </p:blipFill>
        <p:spPr>
          <a:xfrm>
            <a:off x="658347" y="365124"/>
            <a:ext cx="4679576" cy="65075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55796" y="3534542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731061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>
            <a:off x="3939402" y="3719208"/>
            <a:ext cx="516394" cy="3462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5276" y="694523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731452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1133028" y="879189"/>
            <a:ext cx="392248" cy="2057649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90726" y="662058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731062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8" idx="1"/>
          </p:cNvCxnSpPr>
          <p:nvPr/>
        </p:nvCxnSpPr>
        <p:spPr>
          <a:xfrm flipH="1">
            <a:off x="2918798" y="846724"/>
            <a:ext cx="871928" cy="164905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72853" y="5513948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731453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>
            <a:off x="4156459" y="5698614"/>
            <a:ext cx="516394" cy="3462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6" y="5698614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731057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 flipV="1">
            <a:off x="882353" y="4174566"/>
            <a:ext cx="1725880" cy="170871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78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48A06E4D-A46A-405D-BDC6-C1A1599D78FA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12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9130" r="20000" b="12319"/>
          <a:stretch/>
        </p:blipFill>
        <p:spPr>
          <a:xfrm>
            <a:off x="1056406" y="365124"/>
            <a:ext cx="6944594" cy="568575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295213" y="2187377"/>
            <a:ext cx="1866447" cy="92487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16523" y="5084748"/>
            <a:ext cx="917942" cy="27018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47402" y="1384419"/>
            <a:ext cx="683663" cy="1605916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24030" y="4375447"/>
            <a:ext cx="1653197" cy="11525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494946" y="4033615"/>
            <a:ext cx="0" cy="53838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140154" y="4050707"/>
            <a:ext cx="4272" cy="1460407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418318" y="1888622"/>
            <a:ext cx="1236060" cy="459162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138616" y="1128584"/>
            <a:ext cx="1103870" cy="444843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071647" y="1198567"/>
            <a:ext cx="239283" cy="811850"/>
          </a:xfrm>
          <a:prstGeom prst="straightConnector1">
            <a:avLst/>
          </a:prstGeom>
          <a:ln>
            <a:solidFill>
              <a:srgbClr val="00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494946" y="4195985"/>
            <a:ext cx="649480" cy="25637"/>
          </a:xfrm>
          <a:prstGeom prst="straightConnector1">
            <a:avLst/>
          </a:prstGeom>
          <a:ln>
            <a:solidFill>
              <a:srgbClr val="00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759581" y="2523300"/>
            <a:ext cx="280270" cy="125895"/>
          </a:xfrm>
          <a:prstGeom prst="straightConnector1">
            <a:avLst/>
          </a:prstGeom>
          <a:ln>
            <a:solidFill>
              <a:srgbClr val="00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4250783" y="2255632"/>
            <a:ext cx="23308" cy="2829115"/>
          </a:xfrm>
          <a:prstGeom prst="straightConnector1">
            <a:avLst/>
          </a:prstGeom>
          <a:ln>
            <a:solidFill>
              <a:srgbClr val="00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664013" y="6050880"/>
            <a:ext cx="588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Drill 4 (</a:t>
            </a:r>
            <a:r>
              <a:rPr lang="en-US" b="1" dirty="0" smtClean="0"/>
              <a:t>1/4”</a:t>
            </a:r>
            <a:r>
              <a:rPr lang="en-US" dirty="0" smtClean="0"/>
              <a:t>) holes using the measurements indicated above.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3496039" y="1297074"/>
            <a:ext cx="683663" cy="1605916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7784757" y="4437884"/>
            <a:ext cx="59089" cy="147688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140154" y="4947553"/>
            <a:ext cx="1674147" cy="12819"/>
          </a:xfrm>
          <a:prstGeom prst="straightConnector1">
            <a:avLst/>
          </a:prstGeom>
          <a:ln>
            <a:solidFill>
              <a:srgbClr val="00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927596" y="4230168"/>
            <a:ext cx="999858" cy="5982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575756" y="4267692"/>
            <a:ext cx="35" cy="187776"/>
          </a:xfrm>
          <a:prstGeom prst="straightConnector1">
            <a:avLst/>
          </a:prstGeom>
          <a:ln>
            <a:solidFill>
              <a:srgbClr val="00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685437" y="5193042"/>
            <a:ext cx="387276" cy="276999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4”</a:t>
            </a:r>
            <a:endParaRPr lang="en-US" sz="12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3242497" y="3826664"/>
            <a:ext cx="764571" cy="276999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6-11/16”</a:t>
            </a:r>
            <a:endParaRPr lang="en-US" sz="12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5488900" y="3728728"/>
            <a:ext cx="648645" cy="276999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1-1/2”</a:t>
            </a:r>
            <a:endParaRPr lang="en-US" sz="12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4573450" y="1393257"/>
            <a:ext cx="616829" cy="276999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1-3/4”</a:t>
            </a:r>
            <a:endParaRPr lang="en-US" sz="12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7173426" y="4221622"/>
            <a:ext cx="516924" cy="276999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3/8”</a:t>
            </a:r>
            <a:endParaRPr lang="en-US" sz="12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3095944" y="2879439"/>
            <a:ext cx="569893" cy="276999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7/16”</a:t>
            </a:r>
            <a:endParaRPr lang="en-US" sz="1200" b="1" dirty="0"/>
          </a:p>
        </p:txBody>
      </p:sp>
      <p:cxnSp>
        <p:nvCxnSpPr>
          <p:cNvPr id="74" name="Straight Arrow Connector 73"/>
          <p:cNvCxnSpPr>
            <a:stCxn id="70" idx="1"/>
          </p:cNvCxnSpPr>
          <p:nvPr/>
        </p:nvCxnSpPr>
        <p:spPr>
          <a:xfrm flipH="1">
            <a:off x="4214796" y="1531757"/>
            <a:ext cx="358654" cy="10321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3"/>
          </p:cNvCxnSpPr>
          <p:nvPr/>
        </p:nvCxnSpPr>
        <p:spPr>
          <a:xfrm flipV="1">
            <a:off x="3665837" y="2649195"/>
            <a:ext cx="265228" cy="36874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68" idx="3"/>
          </p:cNvCxnSpPr>
          <p:nvPr/>
        </p:nvCxnSpPr>
        <p:spPr>
          <a:xfrm>
            <a:off x="4007068" y="3965164"/>
            <a:ext cx="274274" cy="40563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67" idx="0"/>
          </p:cNvCxnSpPr>
          <p:nvPr/>
        </p:nvCxnSpPr>
        <p:spPr>
          <a:xfrm flipV="1">
            <a:off x="6879075" y="4971188"/>
            <a:ext cx="48379" cy="22185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69" idx="2"/>
          </p:cNvCxnSpPr>
          <p:nvPr/>
        </p:nvCxnSpPr>
        <p:spPr>
          <a:xfrm>
            <a:off x="5813223" y="4005727"/>
            <a:ext cx="27014" cy="22444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71" idx="1"/>
          </p:cNvCxnSpPr>
          <p:nvPr/>
        </p:nvCxnSpPr>
        <p:spPr>
          <a:xfrm flipH="1">
            <a:off x="6621702" y="4360122"/>
            <a:ext cx="551724" cy="659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1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48A06E4D-A46A-405D-BDC6-C1A1599D78FA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13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t="3334" r="24456" b="17102"/>
          <a:stretch/>
        </p:blipFill>
        <p:spPr>
          <a:xfrm>
            <a:off x="0" y="365124"/>
            <a:ext cx="5120640" cy="4578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6" t="12319" r="24021" b="7101"/>
          <a:stretch/>
        </p:blipFill>
        <p:spPr>
          <a:xfrm>
            <a:off x="4923321" y="365124"/>
            <a:ext cx="4220679" cy="45833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10531" y="807169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731436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>
            <a:off x="2639161" y="991835"/>
            <a:ext cx="871370" cy="69711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5619" y="4525844"/>
            <a:ext cx="1127533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600913, 12040044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 flipV="1">
            <a:off x="3053152" y="3808209"/>
            <a:ext cx="260203" cy="104080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66573" y="2213510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731459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>
            <a:off x="3695203" y="2398176"/>
            <a:ext cx="871370" cy="69711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1"/>
          </p:cNvCxnSpPr>
          <p:nvPr/>
        </p:nvCxnSpPr>
        <p:spPr>
          <a:xfrm flipH="1" flipV="1">
            <a:off x="1613647" y="1688952"/>
            <a:ext cx="311972" cy="316005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3"/>
          </p:cNvCxnSpPr>
          <p:nvPr/>
        </p:nvCxnSpPr>
        <p:spPr>
          <a:xfrm flipV="1">
            <a:off x="3053152" y="3803369"/>
            <a:ext cx="728783" cy="104564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1"/>
          </p:cNvCxnSpPr>
          <p:nvPr/>
        </p:nvCxnSpPr>
        <p:spPr>
          <a:xfrm flipH="1" flipV="1">
            <a:off x="1910823" y="2213511"/>
            <a:ext cx="14796" cy="2635499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97782" y="5519022"/>
            <a:ext cx="4735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 (1) </a:t>
            </a:r>
            <a:r>
              <a:rPr lang="en-US" b="1" dirty="0" smtClean="0"/>
              <a:t>731436</a:t>
            </a:r>
            <a:r>
              <a:rPr lang="en-US" dirty="0" smtClean="0"/>
              <a:t> Mount, and (1) </a:t>
            </a:r>
            <a:r>
              <a:rPr lang="en-US" b="1" dirty="0" smtClean="0"/>
              <a:t>731459</a:t>
            </a:r>
            <a:r>
              <a:rPr lang="en-US" dirty="0" smtClean="0"/>
              <a:t> Mount. </a:t>
            </a:r>
          </a:p>
          <a:p>
            <a:r>
              <a:rPr lang="en-US" dirty="0" smtClean="0"/>
              <a:t>Use (4) </a:t>
            </a:r>
            <a:r>
              <a:rPr lang="en-US" b="1" dirty="0" smtClean="0"/>
              <a:t>600913</a:t>
            </a:r>
            <a:r>
              <a:rPr lang="en-US" dirty="0" smtClean="0"/>
              <a:t> Bolts, and (4) </a:t>
            </a:r>
            <a:r>
              <a:rPr lang="en-US" b="1" dirty="0" smtClean="0"/>
              <a:t>12040044</a:t>
            </a:r>
            <a:r>
              <a:rPr lang="en-US" dirty="0" smtClean="0"/>
              <a:t> Nuts.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0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63639D41-37FF-408C-ACC9-C8FB92D63629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14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" t="21208" b="12125"/>
          <a:stretch/>
        </p:blipFill>
        <p:spPr>
          <a:xfrm>
            <a:off x="0" y="365124"/>
            <a:ext cx="6009019" cy="33222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2" r="21957" b="21739"/>
          <a:stretch/>
        </p:blipFill>
        <p:spPr>
          <a:xfrm>
            <a:off x="4468497" y="2494721"/>
            <a:ext cx="4675503" cy="3210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88112" y="2125388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675635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>
            <a:off x="7714351" y="2310054"/>
            <a:ext cx="273761" cy="1250727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01692" y="3502753"/>
            <a:ext cx="1050419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3320551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>
            <a:off x="5152111" y="3687419"/>
            <a:ext cx="1301282" cy="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45536" y="6048543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731424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 flipV="1">
            <a:off x="7527663" y="5540989"/>
            <a:ext cx="449902" cy="69222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34579" y="5197456"/>
            <a:ext cx="999659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3320728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 flipV="1">
            <a:off x="6034238" y="4149586"/>
            <a:ext cx="893687" cy="123253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261873" y="6252773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731423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8606118" y="5386645"/>
            <a:ext cx="96819" cy="86612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49271" y="4334252"/>
            <a:ext cx="1008309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3339916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5257580" y="4149586"/>
            <a:ext cx="1292569" cy="36933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165054" y="4070317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731455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 flipH="1">
            <a:off x="7977566" y="4254983"/>
            <a:ext cx="187488" cy="44860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486348" y="522087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675537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>
          <a:xfrm flipH="1">
            <a:off x="1194100" y="706753"/>
            <a:ext cx="292248" cy="69174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370295" y="3700985"/>
            <a:ext cx="998180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3400689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36" idx="1"/>
          </p:cNvCxnSpPr>
          <p:nvPr/>
        </p:nvCxnSpPr>
        <p:spPr>
          <a:xfrm flipH="1" flipV="1">
            <a:off x="1032735" y="3341549"/>
            <a:ext cx="337560" cy="54410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" y="4149586"/>
            <a:ext cx="40274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 (1) </a:t>
            </a:r>
            <a:r>
              <a:rPr lang="en-US" b="1" dirty="0" smtClean="0"/>
              <a:t>675537</a:t>
            </a:r>
            <a:r>
              <a:rPr lang="en-US" dirty="0" smtClean="0"/>
              <a:t> FTG, and (1) </a:t>
            </a:r>
            <a:r>
              <a:rPr lang="en-US" b="1" dirty="0" smtClean="0"/>
              <a:t>3400689</a:t>
            </a:r>
            <a:r>
              <a:rPr lang="en-US" dirty="0" smtClean="0"/>
              <a:t> FTG; </a:t>
            </a:r>
            <a:r>
              <a:rPr lang="en-US" dirty="0"/>
              <a:t>(1) </a:t>
            </a:r>
            <a:r>
              <a:rPr lang="en-US" b="1" dirty="0"/>
              <a:t>675635</a:t>
            </a:r>
            <a:r>
              <a:rPr lang="en-US" dirty="0"/>
              <a:t> </a:t>
            </a:r>
            <a:r>
              <a:rPr lang="en-US" dirty="0" smtClean="0"/>
              <a:t>FTG; (1) </a:t>
            </a:r>
            <a:r>
              <a:rPr lang="en-US" b="1" dirty="0" smtClean="0"/>
              <a:t>3320551</a:t>
            </a:r>
            <a:r>
              <a:rPr lang="en-US" dirty="0" smtClean="0"/>
              <a:t> FTG, (1) </a:t>
            </a:r>
            <a:r>
              <a:rPr lang="en-US" b="1" dirty="0" smtClean="0"/>
              <a:t>3339916</a:t>
            </a:r>
            <a:r>
              <a:rPr lang="en-US" dirty="0" smtClean="0"/>
              <a:t> FTG, (1) </a:t>
            </a:r>
            <a:r>
              <a:rPr lang="en-US" b="1" dirty="0" smtClean="0"/>
              <a:t>3320728</a:t>
            </a:r>
            <a:r>
              <a:rPr lang="en-US" dirty="0" smtClean="0"/>
              <a:t> Hose Barb; (1) </a:t>
            </a:r>
            <a:r>
              <a:rPr lang="en-US" b="1" dirty="0" smtClean="0"/>
              <a:t>731455</a:t>
            </a:r>
            <a:r>
              <a:rPr lang="en-US" dirty="0" smtClean="0"/>
              <a:t> Adapter, (1) </a:t>
            </a:r>
            <a:r>
              <a:rPr lang="en-US" b="1" dirty="0" smtClean="0"/>
              <a:t>731424</a:t>
            </a:r>
            <a:r>
              <a:rPr lang="en-US" dirty="0" smtClean="0"/>
              <a:t> FTG, and (1) </a:t>
            </a:r>
            <a:r>
              <a:rPr lang="en-US" b="1" dirty="0" smtClean="0"/>
              <a:t>731423</a:t>
            </a:r>
            <a:r>
              <a:rPr lang="en-US" dirty="0" smtClean="0"/>
              <a:t> Hose Barb into the </a:t>
            </a:r>
            <a:r>
              <a:rPr lang="en-US" b="1" dirty="0" smtClean="0"/>
              <a:t>731413</a:t>
            </a:r>
            <a:r>
              <a:rPr lang="en-US" dirty="0" smtClean="0"/>
              <a:t> Pressure Washer.</a:t>
            </a:r>
          </a:p>
          <a:p>
            <a:r>
              <a:rPr lang="en-US" dirty="0" smtClean="0"/>
              <a:t>Apply Loctite to the threads of fittings to prevents leaks.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34238" y="365124"/>
            <a:ext cx="310976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NOTE</a:t>
            </a:r>
            <a:r>
              <a:rPr lang="en-US" dirty="0" smtClean="0"/>
              <a:t>: When installing </a:t>
            </a:r>
            <a:r>
              <a:rPr lang="en-US" b="1" dirty="0" smtClean="0"/>
              <a:t>675635</a:t>
            </a:r>
            <a:r>
              <a:rPr lang="en-US" dirty="0" smtClean="0"/>
              <a:t> fitting be careful not to loosen the pre-existing brass fitting.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539049" y="1288454"/>
            <a:ext cx="197708" cy="38382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>
            <a:stCxn id="41" idx="1"/>
            <a:endCxn id="42" idx="0"/>
          </p:cNvCxnSpPr>
          <p:nvPr/>
        </p:nvCxnSpPr>
        <p:spPr>
          <a:xfrm flipH="1">
            <a:off x="4637903" y="826789"/>
            <a:ext cx="1396335" cy="46166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54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E1BB1C7C-FA7D-4818-8C77-E270D3D89370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15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3" r="14332" b="38148"/>
          <a:stretch/>
        </p:blipFill>
        <p:spPr>
          <a:xfrm>
            <a:off x="834887" y="365124"/>
            <a:ext cx="7534195" cy="5439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5536" y="1715596"/>
            <a:ext cx="1186031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11039567, 3400384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>
            <a:off x="4464424" y="2038762"/>
            <a:ext cx="2181112" cy="295647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 flipV="1">
            <a:off x="5056094" y="1742741"/>
            <a:ext cx="1589442" cy="29602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60014" y="4050005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731422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 flipV="1">
            <a:off x="5561704" y="4050005"/>
            <a:ext cx="1398310" cy="18466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63154" y="5804452"/>
            <a:ext cx="6277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Place (1) </a:t>
            </a:r>
            <a:r>
              <a:rPr lang="en-US" b="1" dirty="0" smtClean="0"/>
              <a:t>730967</a:t>
            </a:r>
            <a:r>
              <a:rPr lang="en-US" dirty="0" smtClean="0"/>
              <a:t> Pad between the </a:t>
            </a:r>
            <a:r>
              <a:rPr lang="en-US" b="1" dirty="0" smtClean="0"/>
              <a:t>731422</a:t>
            </a:r>
            <a:r>
              <a:rPr lang="en-US" dirty="0" smtClean="0"/>
              <a:t> Mount and the Frame.</a:t>
            </a:r>
          </a:p>
          <a:p>
            <a:r>
              <a:rPr lang="en-US" dirty="0" smtClean="0"/>
              <a:t>Install (1) </a:t>
            </a:r>
            <a:r>
              <a:rPr lang="en-US" b="1" dirty="0" smtClean="0"/>
              <a:t>731422</a:t>
            </a:r>
            <a:r>
              <a:rPr lang="en-US" dirty="0" smtClean="0"/>
              <a:t> Mount onto the Frame.</a:t>
            </a:r>
          </a:p>
          <a:p>
            <a:r>
              <a:rPr lang="en-US" dirty="0" smtClean="0"/>
              <a:t>Use (2) </a:t>
            </a:r>
            <a:r>
              <a:rPr lang="en-US" b="1" dirty="0" smtClean="0"/>
              <a:t>11039567</a:t>
            </a:r>
            <a:r>
              <a:rPr lang="en-US" dirty="0" smtClean="0"/>
              <a:t> Bolts, and (2) </a:t>
            </a:r>
            <a:r>
              <a:rPr lang="en-US" b="1" dirty="0" smtClean="0"/>
              <a:t>3400384</a:t>
            </a:r>
            <a:r>
              <a:rPr lang="en-US" dirty="0" smtClean="0"/>
              <a:t> Washers.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60014" y="2715455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730967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8" idx="1"/>
          </p:cNvCxnSpPr>
          <p:nvPr/>
        </p:nvCxnSpPr>
        <p:spPr>
          <a:xfrm flipH="1" flipV="1">
            <a:off x="5486400" y="2389072"/>
            <a:ext cx="1473614" cy="511049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00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D66B382E-A495-431D-83C7-BE97B2CDE442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16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 r="10218" b="36666"/>
          <a:stretch/>
        </p:blipFill>
        <p:spPr>
          <a:xfrm>
            <a:off x="506895" y="365124"/>
            <a:ext cx="8096303" cy="4962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11310" y="4865709"/>
            <a:ext cx="1103703" cy="92333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717030, 3400384, 600934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 flipV="1">
            <a:off x="4475182" y="4668820"/>
            <a:ext cx="636128" cy="65855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 flipV="1">
            <a:off x="3829722" y="4378362"/>
            <a:ext cx="1281588" cy="94901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flipV="1">
            <a:off x="5111310" y="4464424"/>
            <a:ext cx="0" cy="86295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1"/>
          </p:cNvCxnSpPr>
          <p:nvPr/>
        </p:nvCxnSpPr>
        <p:spPr>
          <a:xfrm flipH="1" flipV="1">
            <a:off x="3288920" y="4593515"/>
            <a:ext cx="1822390" cy="733859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27285" y="5953220"/>
            <a:ext cx="625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 </a:t>
            </a:r>
            <a:r>
              <a:rPr lang="en-US" b="1" dirty="0" smtClean="0"/>
              <a:t>731413</a:t>
            </a:r>
            <a:r>
              <a:rPr lang="en-US" dirty="0" smtClean="0"/>
              <a:t> Pressure Washer onto </a:t>
            </a:r>
            <a:r>
              <a:rPr lang="en-US" b="1" dirty="0" smtClean="0"/>
              <a:t>731422</a:t>
            </a:r>
            <a:r>
              <a:rPr lang="en-US" dirty="0" smtClean="0"/>
              <a:t> Mount.</a:t>
            </a:r>
          </a:p>
          <a:p>
            <a:r>
              <a:rPr lang="en-US" dirty="0" smtClean="0"/>
              <a:t>Use (4) </a:t>
            </a:r>
            <a:r>
              <a:rPr lang="en-US" b="1" dirty="0" smtClean="0"/>
              <a:t>717030</a:t>
            </a:r>
            <a:r>
              <a:rPr lang="en-US" dirty="0" smtClean="0"/>
              <a:t> Bolts, (4) </a:t>
            </a:r>
            <a:r>
              <a:rPr lang="en-US" b="1" dirty="0" smtClean="0"/>
              <a:t>3400384</a:t>
            </a:r>
            <a:r>
              <a:rPr lang="en-US" dirty="0" smtClean="0"/>
              <a:t> Washers, and (4) </a:t>
            </a:r>
            <a:r>
              <a:rPr lang="en-US" b="1" dirty="0" smtClean="0"/>
              <a:t>600934</a:t>
            </a:r>
            <a:r>
              <a:rPr lang="en-US" dirty="0" smtClean="0"/>
              <a:t> Nuts.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4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E3067AC9-ECCD-4FA8-8744-43A40E25F011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17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5" t="10435" r="34282" b="25942"/>
          <a:stretch/>
        </p:blipFill>
        <p:spPr>
          <a:xfrm>
            <a:off x="1" y="365124"/>
            <a:ext cx="5362832" cy="64928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214480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731441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 flipV="1">
            <a:off x="882127" y="2850776"/>
            <a:ext cx="172122" cy="54837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2127" y="1835610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731449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1764254" y="2020276"/>
            <a:ext cx="268942" cy="50777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51069" y="3306095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731425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 flipV="1">
            <a:off x="2033196" y="2850776"/>
            <a:ext cx="268942" cy="639985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35163" y="3932960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675634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 flipV="1">
            <a:off x="2517290" y="2844320"/>
            <a:ext cx="398032" cy="127330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08389" y="2094134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731454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4" idx="1"/>
          </p:cNvCxnSpPr>
          <p:nvPr/>
        </p:nvCxnSpPr>
        <p:spPr>
          <a:xfrm flipH="1">
            <a:off x="4283676" y="2278800"/>
            <a:ext cx="124713" cy="390259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54249" y="1175959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731436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>
            <a:off x="1936376" y="1360625"/>
            <a:ext cx="444359" cy="59043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362833" y="2528047"/>
            <a:ext cx="37811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Assemble (1) </a:t>
            </a:r>
            <a:r>
              <a:rPr lang="en-US" b="1" dirty="0" smtClean="0"/>
              <a:t>731441</a:t>
            </a:r>
            <a:r>
              <a:rPr lang="en-US" dirty="0" smtClean="0"/>
              <a:t> Quick Disconnect Coupler, (1) </a:t>
            </a:r>
            <a:r>
              <a:rPr lang="en-US" b="1" dirty="0" smtClean="0"/>
              <a:t>731449</a:t>
            </a:r>
            <a:r>
              <a:rPr lang="en-US" dirty="0" smtClean="0"/>
              <a:t> FTG, (1) </a:t>
            </a:r>
            <a:r>
              <a:rPr lang="en-US" b="1" dirty="0" smtClean="0"/>
              <a:t>731425</a:t>
            </a:r>
            <a:r>
              <a:rPr lang="en-US" dirty="0" smtClean="0"/>
              <a:t> Anchor Coupling, and (1) </a:t>
            </a:r>
            <a:r>
              <a:rPr lang="en-US" b="1" dirty="0" smtClean="0"/>
              <a:t>675634</a:t>
            </a:r>
            <a:r>
              <a:rPr lang="en-US" dirty="0" smtClean="0"/>
              <a:t> FTG.</a:t>
            </a:r>
          </a:p>
          <a:p>
            <a:r>
              <a:rPr lang="en-US" dirty="0" smtClean="0"/>
              <a:t>Mount the </a:t>
            </a:r>
            <a:r>
              <a:rPr lang="en-US" dirty="0"/>
              <a:t>p</a:t>
            </a:r>
            <a:r>
              <a:rPr lang="en-US" dirty="0" smtClean="0"/>
              <a:t>reviously assembled parts onto the </a:t>
            </a:r>
            <a:r>
              <a:rPr lang="en-US" b="1" dirty="0" smtClean="0"/>
              <a:t>731436</a:t>
            </a:r>
            <a:r>
              <a:rPr lang="en-US" dirty="0" smtClean="0"/>
              <a:t> Quick Disconnect Mount.</a:t>
            </a:r>
          </a:p>
          <a:p>
            <a:r>
              <a:rPr lang="en-US" dirty="0" smtClean="0"/>
              <a:t>Use the nut provided with the </a:t>
            </a:r>
            <a:r>
              <a:rPr lang="en-US" b="1" dirty="0" smtClean="0"/>
              <a:t>731425</a:t>
            </a:r>
            <a:r>
              <a:rPr lang="en-US" dirty="0" smtClean="0"/>
              <a:t> Anchor Coupling.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F86DBF81-994F-48AE-98FB-8B2861B1E0B6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18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0" t="32320" r="37065" b="3043"/>
          <a:stretch/>
        </p:blipFill>
        <p:spPr>
          <a:xfrm>
            <a:off x="363178" y="365123"/>
            <a:ext cx="4019979" cy="525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19420" r="35217" b="3913"/>
          <a:stretch/>
        </p:blipFill>
        <p:spPr>
          <a:xfrm>
            <a:off x="4462669" y="365124"/>
            <a:ext cx="4303644" cy="5257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73" y="5064795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715970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 flipV="1">
            <a:off x="1828800" y="4701091"/>
            <a:ext cx="172122" cy="54837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42156" y="4701091"/>
            <a:ext cx="1005256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3342273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 flipV="1">
            <a:off x="6147412" y="4337387"/>
            <a:ext cx="172121" cy="54837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46335" y="2794932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620137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5628462" y="2979598"/>
            <a:ext cx="793853" cy="23693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81233" y="5731561"/>
            <a:ext cx="5848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 (1) </a:t>
            </a:r>
            <a:r>
              <a:rPr lang="en-US" b="1" dirty="0" smtClean="0"/>
              <a:t>620137</a:t>
            </a:r>
            <a:r>
              <a:rPr lang="en-US" dirty="0" smtClean="0"/>
              <a:t> Switch Body and (1) </a:t>
            </a:r>
            <a:r>
              <a:rPr lang="en-US" b="1" dirty="0" smtClean="0"/>
              <a:t>3342273</a:t>
            </a:r>
            <a:r>
              <a:rPr lang="en-US" dirty="0" smtClean="0"/>
              <a:t> Switch Cover into </a:t>
            </a:r>
            <a:r>
              <a:rPr lang="en-US" b="1" dirty="0" smtClean="0"/>
              <a:t>731459</a:t>
            </a:r>
            <a:r>
              <a:rPr lang="en-US" dirty="0" smtClean="0"/>
              <a:t> Switch Bracket.</a:t>
            </a:r>
          </a:p>
          <a:p>
            <a:r>
              <a:rPr lang="en-US" dirty="0" smtClean="0"/>
              <a:t>Install (1) </a:t>
            </a:r>
            <a:r>
              <a:rPr lang="en-US" b="1" dirty="0" smtClean="0"/>
              <a:t>715030</a:t>
            </a:r>
            <a:r>
              <a:rPr lang="en-US" dirty="0" smtClean="0"/>
              <a:t> Wash Switch Decal.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36656" y="1073439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731459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3365286" y="1258105"/>
            <a:ext cx="871370" cy="69711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6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CCA2BC6D-9351-4C6F-8B4F-FA256225FB8B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19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b="22763"/>
          <a:stretch/>
        </p:blipFill>
        <p:spPr>
          <a:xfrm>
            <a:off x="518983" y="365124"/>
            <a:ext cx="8171935" cy="52969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8293" y="1994016"/>
            <a:ext cx="1188308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3302737-1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7086601" y="2178682"/>
            <a:ext cx="296150" cy="18466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69988" y="5807676"/>
            <a:ext cx="538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 (1) </a:t>
            </a:r>
            <a:r>
              <a:rPr lang="en-US" b="1" dirty="0" smtClean="0"/>
              <a:t>3302737-1</a:t>
            </a:r>
            <a:r>
              <a:rPr lang="en-US" dirty="0" smtClean="0"/>
              <a:t> Float Switch into the solution tank.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34512" y="6177008"/>
            <a:ext cx="465849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NOTE</a:t>
            </a:r>
            <a:r>
              <a:rPr lang="en-US" dirty="0" smtClean="0"/>
              <a:t>: Orient the </a:t>
            </a:r>
            <a:r>
              <a:rPr lang="en-US" b="1" dirty="0" smtClean="0"/>
              <a:t>3302737-1</a:t>
            </a:r>
            <a:r>
              <a:rPr lang="en-US" dirty="0" smtClean="0"/>
              <a:t> Float Switch in the “Normally Closed” Position. (Tab Facing Down)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6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CEDEDAE6-3281-4704-8D68-3BF392707FB4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2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83" y="365124"/>
            <a:ext cx="7116417" cy="5337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2880" y="2823634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600852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 flipV="1">
            <a:off x="4399878" y="2534578"/>
            <a:ext cx="613002" cy="47372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4937760" y="2194560"/>
            <a:ext cx="75120" cy="81374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67703" y="5702437"/>
            <a:ext cx="457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Locate (2) </a:t>
            </a:r>
            <a:r>
              <a:rPr lang="en-US" b="1" dirty="0" smtClean="0"/>
              <a:t>600852</a:t>
            </a:r>
            <a:r>
              <a:rPr lang="en-US" dirty="0" smtClean="0"/>
              <a:t> Inserts that have been preinstalled into the frame near the headlights.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88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E7DDC226-C63A-44B4-8DFD-BCC5D6BEAF21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20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52" y="365123"/>
            <a:ext cx="3595480" cy="479397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204473" y="496780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281093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>
          <a:xfrm>
            <a:off x="7086600" y="681446"/>
            <a:ext cx="191167" cy="63169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2388" y="1232243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731423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6" idx="3"/>
          </p:cNvCxnSpPr>
          <p:nvPr/>
        </p:nvCxnSpPr>
        <p:spPr>
          <a:xfrm>
            <a:off x="6674515" y="1416909"/>
            <a:ext cx="510139" cy="366249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674236" y="3530179"/>
            <a:ext cx="996428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3320726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9" idx="1"/>
          </p:cNvCxnSpPr>
          <p:nvPr/>
        </p:nvCxnSpPr>
        <p:spPr>
          <a:xfrm flipH="1" flipV="1">
            <a:off x="7149080" y="3291841"/>
            <a:ext cx="525156" cy="42300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58981" y="5262861"/>
            <a:ext cx="4485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 (1) </a:t>
            </a:r>
            <a:r>
              <a:rPr lang="en-US" b="1" dirty="0" smtClean="0"/>
              <a:t>281093</a:t>
            </a:r>
            <a:r>
              <a:rPr lang="en-US" dirty="0" smtClean="0"/>
              <a:t> FTG, (1) </a:t>
            </a:r>
            <a:r>
              <a:rPr lang="en-US" b="1" dirty="0" smtClean="0"/>
              <a:t>731423</a:t>
            </a:r>
            <a:r>
              <a:rPr lang="en-US" dirty="0" smtClean="0"/>
              <a:t> Hose Barb; (1) </a:t>
            </a:r>
            <a:r>
              <a:rPr lang="en-US" b="1" dirty="0" smtClean="0"/>
              <a:t>3320726</a:t>
            </a:r>
            <a:r>
              <a:rPr lang="en-US" dirty="0" smtClean="0"/>
              <a:t> Hose Barb into the Solution Tank.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26612" y="5262861"/>
            <a:ext cx="3516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 (1) </a:t>
            </a:r>
            <a:r>
              <a:rPr lang="en-US" b="1" dirty="0" smtClean="0"/>
              <a:t>731460</a:t>
            </a:r>
            <a:r>
              <a:rPr lang="en-US" dirty="0" smtClean="0"/>
              <a:t> Clamp Bracket onto the frame.</a:t>
            </a:r>
          </a:p>
          <a:p>
            <a:r>
              <a:rPr lang="en-US" dirty="0" smtClean="0"/>
              <a:t>Use existing hardware on the motor mount to mount the bracket.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b="20851"/>
          <a:stretch/>
        </p:blipFill>
        <p:spPr>
          <a:xfrm rot="16200000">
            <a:off x="261594" y="1115023"/>
            <a:ext cx="4796700" cy="329689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61113" y="2809789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731460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31" idx="3"/>
          </p:cNvCxnSpPr>
          <p:nvPr/>
        </p:nvCxnSpPr>
        <p:spPr>
          <a:xfrm>
            <a:off x="2543240" y="2994455"/>
            <a:ext cx="510139" cy="366249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2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C82BCDA5-A454-430F-8C4F-1A64C3CCCAF6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21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5" b="14348"/>
          <a:stretch/>
        </p:blipFill>
        <p:spPr>
          <a:xfrm>
            <a:off x="0" y="365124"/>
            <a:ext cx="9144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1523" y="1632532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731461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6283650" y="1817198"/>
            <a:ext cx="248788" cy="456445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54710" y="3838339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731456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 flipV="1">
            <a:off x="2936837" y="3209235"/>
            <a:ext cx="178904" cy="81377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75173" y="1632533"/>
            <a:ext cx="108370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828062-B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>
            <a:off x="4758880" y="1817199"/>
            <a:ext cx="806824" cy="611245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2"/>
          </p:cNvCxnSpPr>
          <p:nvPr/>
        </p:nvCxnSpPr>
        <p:spPr>
          <a:xfrm flipH="1">
            <a:off x="3675173" y="2001865"/>
            <a:ext cx="541854" cy="464593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2"/>
          </p:cNvCxnSpPr>
          <p:nvPr/>
        </p:nvCxnSpPr>
        <p:spPr>
          <a:xfrm flipH="1">
            <a:off x="3616411" y="2001865"/>
            <a:ext cx="600616" cy="91433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1"/>
          </p:cNvCxnSpPr>
          <p:nvPr/>
        </p:nvCxnSpPr>
        <p:spPr>
          <a:xfrm flipH="1">
            <a:off x="1140506" y="1817199"/>
            <a:ext cx="2534667" cy="202114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95794" y="3431162"/>
            <a:ext cx="1021344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3302193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 flipV="1">
            <a:off x="6917138" y="2710250"/>
            <a:ext cx="398062" cy="90557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575928" y="720912"/>
            <a:ext cx="1021344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3300535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6" idx="3"/>
          </p:cNvCxnSpPr>
          <p:nvPr/>
        </p:nvCxnSpPr>
        <p:spPr>
          <a:xfrm>
            <a:off x="7597272" y="905578"/>
            <a:ext cx="467571" cy="44744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02941" y="5288692"/>
            <a:ext cx="5090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 (1) </a:t>
            </a:r>
            <a:r>
              <a:rPr lang="en-US" b="1" dirty="0" smtClean="0"/>
              <a:t>731461</a:t>
            </a:r>
            <a:r>
              <a:rPr lang="en-US" dirty="0" smtClean="0"/>
              <a:t> Hose and (1) </a:t>
            </a:r>
            <a:r>
              <a:rPr lang="en-US" b="1" dirty="0" smtClean="0"/>
              <a:t>731456</a:t>
            </a:r>
            <a:r>
              <a:rPr lang="en-US" dirty="0" smtClean="0"/>
              <a:t> Hose.</a:t>
            </a:r>
          </a:p>
          <a:p>
            <a:r>
              <a:rPr lang="en-US" dirty="0" smtClean="0"/>
              <a:t>Use (1) </a:t>
            </a:r>
            <a:r>
              <a:rPr lang="en-US" b="1" dirty="0" smtClean="0"/>
              <a:t>3302193</a:t>
            </a:r>
            <a:r>
              <a:rPr lang="en-US" dirty="0" smtClean="0"/>
              <a:t> Hose Clamp, (1) </a:t>
            </a:r>
            <a:r>
              <a:rPr lang="en-US" b="1" dirty="0" smtClean="0"/>
              <a:t>3300535</a:t>
            </a:r>
            <a:r>
              <a:rPr lang="en-US" dirty="0" smtClean="0"/>
              <a:t> Hose Clamp, and (4) </a:t>
            </a:r>
            <a:r>
              <a:rPr lang="en-US" b="1" dirty="0" smtClean="0"/>
              <a:t>828062-B</a:t>
            </a:r>
            <a:r>
              <a:rPr lang="en-US" dirty="0" smtClean="0"/>
              <a:t> Wire 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66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C82BCDA5-A454-430F-8C4F-1A64C3CCCAF6}" type="datetime1">
              <a:rPr lang="en-US" sz="1600" b="1" smtClean="0">
                <a:solidFill>
                  <a:schemeClr val="tx1"/>
                </a:solidFill>
              </a:rPr>
              <a:t>8/3/2016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22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5" b="14348"/>
          <a:stretch/>
        </p:blipFill>
        <p:spPr>
          <a:xfrm>
            <a:off x="0" y="365124"/>
            <a:ext cx="9144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1523" y="1632532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731461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6283650" y="1817198"/>
            <a:ext cx="248788" cy="456445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54710" y="3838339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731456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 flipV="1">
            <a:off x="2936837" y="3209235"/>
            <a:ext cx="178904" cy="81377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26289" y="5502876"/>
            <a:ext cx="249606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Hose Routing Page 1 of 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53077" y="6066031"/>
            <a:ext cx="424248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NOTE</a:t>
            </a:r>
            <a:r>
              <a:rPr lang="en-US" dirty="0" smtClean="0"/>
              <a:t>: Ensure that the water hoses are routed and secured away from the exhaust.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4" idx="1"/>
          </p:cNvCxnSpPr>
          <p:nvPr/>
        </p:nvCxnSpPr>
        <p:spPr>
          <a:xfrm flipH="1" flipV="1">
            <a:off x="1318054" y="4156899"/>
            <a:ext cx="835023" cy="223229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14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BD7ECF2F-0259-4452-AD9A-B7B7FCEF1A6F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23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96" y="365124"/>
            <a:ext cx="7036904" cy="52776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1298" y="3824561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731461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 flipV="1">
            <a:off x="4383425" y="3732904"/>
            <a:ext cx="366274" cy="276323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97449" y="2135413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731456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>
            <a:off x="4679576" y="2320079"/>
            <a:ext cx="645459" cy="97176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48815" y="5813258"/>
            <a:ext cx="249606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Hose Routing Page 2 of 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70587" y="6353046"/>
            <a:ext cx="625251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NOTE</a:t>
            </a:r>
            <a:r>
              <a:rPr lang="en-US" dirty="0" smtClean="0"/>
              <a:t>: Ensure the water hoses are routed away from the radiator.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698789" y="2713626"/>
            <a:ext cx="867773" cy="78878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8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C3B2A718-DEF5-47AA-89CF-3A79FCE5D2B6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24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t="13478" r="13384"/>
          <a:stretch/>
        </p:blipFill>
        <p:spPr>
          <a:xfrm rot="16200000">
            <a:off x="2179818" y="-979803"/>
            <a:ext cx="4744612" cy="74344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20402" y="2746867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731461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 flipV="1">
            <a:off x="7229974" y="2374215"/>
            <a:ext cx="690428" cy="55731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86432" y="891683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731456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>
            <a:off x="6968559" y="1076349"/>
            <a:ext cx="271337" cy="41896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676" y="4925071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731431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 flipV="1">
            <a:off x="1421803" y="4570287"/>
            <a:ext cx="289245" cy="53945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4890" y="1125981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731452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>
            <a:off x="1717017" y="1310647"/>
            <a:ext cx="271337" cy="41896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70894" y="368445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731454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>
            <a:off x="5690796" y="553111"/>
            <a:ext cx="80098" cy="63261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1" r="14021" b="24348"/>
          <a:stretch/>
        </p:blipFill>
        <p:spPr>
          <a:xfrm>
            <a:off x="5651889" y="5109737"/>
            <a:ext cx="3492111" cy="17482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229974" y="3455131"/>
            <a:ext cx="1021344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3302193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2" idx="1"/>
          </p:cNvCxnSpPr>
          <p:nvPr/>
        </p:nvCxnSpPr>
        <p:spPr>
          <a:xfrm flipH="1" flipV="1">
            <a:off x="6566466" y="2005482"/>
            <a:ext cx="663508" cy="1634315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04181" y="5219804"/>
            <a:ext cx="249606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Hose Routing Page 3 of 3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770894" y="3018811"/>
            <a:ext cx="1021344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3300535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3" idx="1"/>
          </p:cNvCxnSpPr>
          <p:nvPr/>
        </p:nvCxnSpPr>
        <p:spPr>
          <a:xfrm flipH="1" flipV="1">
            <a:off x="5445212" y="2655663"/>
            <a:ext cx="325682" cy="54781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19294" y="5589136"/>
            <a:ext cx="3665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Secure the </a:t>
            </a:r>
            <a:r>
              <a:rPr lang="en-US" b="1" dirty="0" smtClean="0"/>
              <a:t>731456</a:t>
            </a:r>
            <a:r>
              <a:rPr lang="en-US" dirty="0" smtClean="0"/>
              <a:t> Hose to the Pump using (1) </a:t>
            </a:r>
            <a:r>
              <a:rPr lang="en-US" b="1" dirty="0" smtClean="0"/>
              <a:t>3302193</a:t>
            </a:r>
            <a:r>
              <a:rPr lang="en-US" dirty="0" smtClean="0"/>
              <a:t> Hose Clamp.</a:t>
            </a:r>
          </a:p>
          <a:p>
            <a:r>
              <a:rPr lang="en-US" dirty="0" smtClean="0"/>
              <a:t>Secure the </a:t>
            </a:r>
            <a:r>
              <a:rPr lang="en-US" b="1" dirty="0" smtClean="0"/>
              <a:t>731461</a:t>
            </a:r>
            <a:r>
              <a:rPr lang="en-US" dirty="0" smtClean="0"/>
              <a:t> Hose to the Pump using (1) </a:t>
            </a:r>
            <a:r>
              <a:rPr lang="en-US" b="1" dirty="0" smtClean="0"/>
              <a:t>3300535</a:t>
            </a:r>
            <a:r>
              <a:rPr lang="en-US" dirty="0" smtClean="0"/>
              <a:t> Hose Clamp.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0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CCA2BC6D-9351-4C6F-8B4F-FA256225FB8B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25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1"/>
          <a:stretch/>
        </p:blipFill>
        <p:spPr>
          <a:xfrm>
            <a:off x="0" y="365124"/>
            <a:ext cx="4017319" cy="3698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4702" y="1043201"/>
            <a:ext cx="5424616" cy="406846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293341" y="1383957"/>
            <a:ext cx="321275" cy="60960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664043" y="972065"/>
            <a:ext cx="321276" cy="3789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059459" y="807308"/>
            <a:ext cx="593125" cy="1400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792627" y="659027"/>
            <a:ext cx="1120346" cy="1070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033319" y="659027"/>
            <a:ext cx="815546" cy="5931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955957" y="1351005"/>
            <a:ext cx="354227" cy="469557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392562" y="1935892"/>
            <a:ext cx="469557" cy="436605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960973" y="2487827"/>
            <a:ext cx="321276" cy="29656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348151" y="2842054"/>
            <a:ext cx="131806" cy="37894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389341" y="3295135"/>
            <a:ext cx="74140" cy="37894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086600" y="3756454"/>
            <a:ext cx="261551" cy="307459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623222" y="4063913"/>
            <a:ext cx="337751" cy="12914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590270" y="3888259"/>
            <a:ext cx="41189" cy="17565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392562" y="4193059"/>
            <a:ext cx="156519" cy="41189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054811" y="4720281"/>
            <a:ext cx="255373" cy="42013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750011" y="5222789"/>
            <a:ext cx="205946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436973" y="5568778"/>
            <a:ext cx="280086" cy="1153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5033319" y="5585254"/>
            <a:ext cx="321276" cy="1070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4613189" y="5181600"/>
            <a:ext cx="337752" cy="345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042984" y="6019969"/>
            <a:ext cx="481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Route the </a:t>
            </a:r>
            <a:r>
              <a:rPr lang="en-US" b="1" dirty="0" smtClean="0"/>
              <a:t>748735</a:t>
            </a:r>
            <a:r>
              <a:rPr lang="en-US" dirty="0" smtClean="0"/>
              <a:t> Wiring Harness in the machine as shown on this and the following pages.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68122" y="4366102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748735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3"/>
          </p:cNvCxnSpPr>
          <p:nvPr/>
        </p:nvCxnSpPr>
        <p:spPr>
          <a:xfrm flipV="1">
            <a:off x="1050249" y="2369838"/>
            <a:ext cx="564367" cy="218093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15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CCA2BC6D-9351-4C6F-8B4F-FA256225FB8B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26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6"/>
          <a:stretch/>
        </p:blipFill>
        <p:spPr>
          <a:xfrm>
            <a:off x="502507" y="365124"/>
            <a:ext cx="8155459" cy="569912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723503" y="3805881"/>
            <a:ext cx="321275" cy="469557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377514" y="4366054"/>
            <a:ext cx="313037" cy="477795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089189" y="4810897"/>
            <a:ext cx="238897" cy="11533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875005" y="4160108"/>
            <a:ext cx="189471" cy="59312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537254" y="3624649"/>
            <a:ext cx="263611" cy="46955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067697" y="3138616"/>
            <a:ext cx="403654" cy="40365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779373" y="2751438"/>
            <a:ext cx="205946" cy="329513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1688757" y="2421924"/>
            <a:ext cx="41189" cy="255373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721708" y="1762897"/>
            <a:ext cx="123568" cy="33775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902941" y="1532238"/>
            <a:ext cx="164756" cy="131805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150076" y="1458097"/>
            <a:ext cx="321275" cy="2471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826000" y="2421924"/>
            <a:ext cx="57150" cy="55622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933950" y="3542270"/>
            <a:ext cx="50800" cy="35028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686300" y="3805881"/>
            <a:ext cx="139700" cy="175569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4883150" y="4044950"/>
            <a:ext cx="50800" cy="59055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883150" y="3080951"/>
            <a:ext cx="82550" cy="3607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4330700" y="3624649"/>
            <a:ext cx="355600" cy="1218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4044778" y="3624649"/>
            <a:ext cx="235122" cy="1218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4933950" y="4810897"/>
            <a:ext cx="50800" cy="9621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4984750" y="5834418"/>
            <a:ext cx="139984" cy="1978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7656394" y="4981433"/>
            <a:ext cx="458906" cy="1364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7240137" y="5152030"/>
            <a:ext cx="361666" cy="2866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6830704" y="5520519"/>
            <a:ext cx="361666" cy="4128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09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CCA2BC6D-9351-4C6F-8B4F-FA256225FB8B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27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9" r="10811" b="22763"/>
          <a:stretch/>
        </p:blipFill>
        <p:spPr>
          <a:xfrm>
            <a:off x="3258319" y="2249716"/>
            <a:ext cx="5885681" cy="2907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r="2583" b="19409"/>
          <a:stretch/>
        </p:blipFill>
        <p:spPr>
          <a:xfrm rot="5400000">
            <a:off x="-766721" y="1131846"/>
            <a:ext cx="4791762" cy="325831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8128000" y="3705412"/>
            <a:ext cx="227106" cy="5378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823200" y="3801035"/>
            <a:ext cx="233082" cy="131483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386918" y="3974353"/>
            <a:ext cx="370541" cy="137459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938682" y="4165600"/>
            <a:ext cx="394447" cy="113553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651812" y="4303059"/>
            <a:ext cx="239059" cy="597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143812" y="4279153"/>
            <a:ext cx="42432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552141" y="4303059"/>
            <a:ext cx="525930" cy="717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834965" y="4279153"/>
            <a:ext cx="657411" cy="95623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542118" y="4165600"/>
            <a:ext cx="268941" cy="1135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279153" y="4165600"/>
            <a:ext cx="215153" cy="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3358776" y="4028141"/>
            <a:ext cx="824753" cy="836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2534024" y="4882776"/>
            <a:ext cx="131482" cy="6574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707341" y="4984376"/>
            <a:ext cx="376518" cy="1725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1888565" y="4583953"/>
            <a:ext cx="585694" cy="256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1350682" y="4434541"/>
            <a:ext cx="460189" cy="1195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848660" y="4219388"/>
            <a:ext cx="442258" cy="2151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436282" y="3842871"/>
            <a:ext cx="412378" cy="43628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896471" y="3609788"/>
            <a:ext cx="191247" cy="191247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1159435" y="3442447"/>
            <a:ext cx="191247" cy="107577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416424" y="3400612"/>
            <a:ext cx="322729" cy="17929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83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CCA2BC6D-9351-4C6F-8B4F-FA256225FB8B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28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b="22763"/>
          <a:stretch/>
        </p:blipFill>
        <p:spPr>
          <a:xfrm>
            <a:off x="3464405" y="365123"/>
            <a:ext cx="5473509" cy="35478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360" y="1672739"/>
            <a:ext cx="1188308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3302737-1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7474668" y="1857405"/>
            <a:ext cx="296150" cy="18466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1881" y="5769171"/>
            <a:ext cx="4662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Route the 2 circled connectors beneath the Aux. Pump and connect them.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r="2583" b="19409"/>
          <a:stretch/>
        </p:blipFill>
        <p:spPr>
          <a:xfrm rot="5400000">
            <a:off x="-560636" y="1131845"/>
            <a:ext cx="4791762" cy="325831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42367" y="3842870"/>
            <a:ext cx="412378" cy="43628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102556" y="3609787"/>
            <a:ext cx="191247" cy="191247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365520" y="3442446"/>
            <a:ext cx="191247" cy="107577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622509" y="3400611"/>
            <a:ext cx="322729" cy="17929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3690551" y="2957384"/>
            <a:ext cx="477795" cy="30480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9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5" t="4445" r="20180" b="20240"/>
          <a:stretch/>
        </p:blipFill>
        <p:spPr>
          <a:xfrm>
            <a:off x="4668108" y="1067222"/>
            <a:ext cx="4475892" cy="4638652"/>
          </a:xfrm>
          <a:prstGeom prst="rect">
            <a:avLst/>
          </a:prstGeom>
          <a:ln>
            <a:solidFill>
              <a:srgbClr val="00FF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4"/>
            <a:ext cx="4668108" cy="350108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CCA2BC6D-9351-4C6F-8B4F-FA256225FB8B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29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4176656">
            <a:off x="1657726" y="821326"/>
            <a:ext cx="1453283" cy="203880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3"/>
            <a:endCxn id="21" idx="1"/>
          </p:cNvCxnSpPr>
          <p:nvPr/>
        </p:nvCxnSpPr>
        <p:spPr>
          <a:xfrm>
            <a:off x="2637524" y="2521846"/>
            <a:ext cx="2030584" cy="86470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16565" y="1214455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731057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6698692" y="1399121"/>
            <a:ext cx="1448530" cy="31086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4123" y="6177900"/>
            <a:ext cx="7239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 the </a:t>
            </a:r>
            <a:r>
              <a:rPr lang="en-US" b="1" dirty="0" smtClean="0"/>
              <a:t>748735</a:t>
            </a:r>
            <a:r>
              <a:rPr lang="en-US" dirty="0" smtClean="0"/>
              <a:t> Wiring Harness to switch as shown.</a:t>
            </a:r>
          </a:p>
          <a:p>
            <a:r>
              <a:rPr lang="en-US" dirty="0" smtClean="0"/>
              <a:t>Then route the remainder of the harness as depicted in the following pages.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175674" y="4338231"/>
            <a:ext cx="2281881" cy="10626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448290" y="4607758"/>
            <a:ext cx="364255" cy="43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448289" y="5139170"/>
            <a:ext cx="364255" cy="43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127919" y="4607758"/>
            <a:ext cx="364255" cy="43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127918" y="5139170"/>
            <a:ext cx="364255" cy="43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807547" y="4605573"/>
            <a:ext cx="364255" cy="43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807546" y="5136985"/>
            <a:ext cx="364255" cy="43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748203" y="3978870"/>
            <a:ext cx="1136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TOP</a:t>
            </a:r>
            <a:endParaRPr lang="en-US" b="1" u="sng" dirty="0"/>
          </a:p>
        </p:txBody>
      </p:sp>
      <p:sp>
        <p:nvSpPr>
          <p:cNvPr id="36" name="TextBox 35"/>
          <p:cNvSpPr txBox="1"/>
          <p:nvPr/>
        </p:nvSpPr>
        <p:spPr>
          <a:xfrm>
            <a:off x="6252440" y="2584865"/>
            <a:ext cx="572530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TOP</a:t>
            </a:r>
            <a:endParaRPr lang="en-US" b="1" u="sng" dirty="0"/>
          </a:p>
        </p:txBody>
      </p:sp>
      <p:sp>
        <p:nvSpPr>
          <p:cNvPr id="37" name="TextBox 36"/>
          <p:cNvSpPr txBox="1"/>
          <p:nvPr/>
        </p:nvSpPr>
        <p:spPr>
          <a:xfrm>
            <a:off x="1556410" y="4612128"/>
            <a:ext cx="148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7</a:t>
            </a:r>
            <a:endParaRPr lang="en-US" sz="800" dirty="0"/>
          </a:p>
        </p:txBody>
      </p:sp>
      <p:sp>
        <p:nvSpPr>
          <p:cNvPr id="38" name="TextBox 37"/>
          <p:cNvSpPr txBox="1"/>
          <p:nvPr/>
        </p:nvSpPr>
        <p:spPr>
          <a:xfrm>
            <a:off x="1556410" y="5143540"/>
            <a:ext cx="148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8</a:t>
            </a:r>
            <a:endParaRPr lang="en-US" sz="800" dirty="0"/>
          </a:p>
        </p:txBody>
      </p:sp>
      <p:sp>
        <p:nvSpPr>
          <p:cNvPr id="39" name="TextBox 38"/>
          <p:cNvSpPr txBox="1"/>
          <p:nvPr/>
        </p:nvSpPr>
        <p:spPr>
          <a:xfrm>
            <a:off x="2235693" y="4605573"/>
            <a:ext cx="148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5</a:t>
            </a:r>
            <a:endParaRPr lang="en-US" sz="800" dirty="0"/>
          </a:p>
        </p:txBody>
      </p:sp>
      <p:sp>
        <p:nvSpPr>
          <p:cNvPr id="40" name="TextBox 39"/>
          <p:cNvSpPr txBox="1"/>
          <p:nvPr/>
        </p:nvSpPr>
        <p:spPr>
          <a:xfrm>
            <a:off x="2235693" y="5136985"/>
            <a:ext cx="148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2</a:t>
            </a:r>
            <a:endParaRPr lang="en-US" sz="800" dirty="0"/>
          </a:p>
        </p:txBody>
      </p:sp>
      <p:sp>
        <p:nvSpPr>
          <p:cNvPr id="41" name="TextBox 40"/>
          <p:cNvSpPr txBox="1"/>
          <p:nvPr/>
        </p:nvSpPr>
        <p:spPr>
          <a:xfrm>
            <a:off x="2914976" y="4605573"/>
            <a:ext cx="148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6</a:t>
            </a:r>
            <a:endParaRPr lang="en-US" sz="800" dirty="0"/>
          </a:p>
        </p:txBody>
      </p:sp>
      <p:sp>
        <p:nvSpPr>
          <p:cNvPr id="42" name="TextBox 41"/>
          <p:cNvSpPr txBox="1"/>
          <p:nvPr/>
        </p:nvSpPr>
        <p:spPr>
          <a:xfrm>
            <a:off x="2914976" y="5136985"/>
            <a:ext cx="148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3</a:t>
            </a:r>
            <a:endParaRPr lang="en-US" sz="800" dirty="0"/>
          </a:p>
        </p:txBody>
      </p:sp>
      <p:sp>
        <p:nvSpPr>
          <p:cNvPr id="43" name="TextBox 42"/>
          <p:cNvSpPr txBox="1"/>
          <p:nvPr/>
        </p:nvSpPr>
        <p:spPr>
          <a:xfrm>
            <a:off x="78941" y="3978870"/>
            <a:ext cx="565744" cy="52322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Black Wire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34010" y="4633128"/>
            <a:ext cx="725069" cy="738664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Blue Jumper Wire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3204457" y="3967090"/>
            <a:ext cx="647352" cy="30777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Empty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3633279" y="4613765"/>
            <a:ext cx="893361" cy="52322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Double Blue Wire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516407" y="5689929"/>
            <a:ext cx="1386998" cy="30777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Single Blue Wire</a:t>
            </a:r>
            <a:endParaRPr lang="en-US" sz="1400" dirty="0"/>
          </a:p>
        </p:txBody>
      </p:sp>
      <p:cxnSp>
        <p:nvCxnSpPr>
          <p:cNvPr id="51" name="Straight Arrow Connector 50"/>
          <p:cNvCxnSpPr>
            <a:stCxn id="45" idx="1"/>
          </p:cNvCxnSpPr>
          <p:nvPr/>
        </p:nvCxnSpPr>
        <p:spPr>
          <a:xfrm flipH="1">
            <a:off x="2988983" y="4120979"/>
            <a:ext cx="215474" cy="48459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5" idx="1"/>
          </p:cNvCxnSpPr>
          <p:nvPr/>
        </p:nvCxnSpPr>
        <p:spPr>
          <a:xfrm flipH="1">
            <a:off x="2334054" y="4120979"/>
            <a:ext cx="870403" cy="48459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3" idx="3"/>
          </p:cNvCxnSpPr>
          <p:nvPr/>
        </p:nvCxnSpPr>
        <p:spPr>
          <a:xfrm>
            <a:off x="644685" y="4240480"/>
            <a:ext cx="985731" cy="365093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44" idx="3"/>
          </p:cNvCxnSpPr>
          <p:nvPr/>
        </p:nvCxnSpPr>
        <p:spPr>
          <a:xfrm>
            <a:off x="759079" y="5002460"/>
            <a:ext cx="843616" cy="10897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7" idx="3"/>
          </p:cNvCxnSpPr>
          <p:nvPr/>
        </p:nvCxnSpPr>
        <p:spPr>
          <a:xfrm flipV="1">
            <a:off x="1903405" y="5171280"/>
            <a:ext cx="332288" cy="67253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6" idx="1"/>
          </p:cNvCxnSpPr>
          <p:nvPr/>
        </p:nvCxnSpPr>
        <p:spPr>
          <a:xfrm flipH="1">
            <a:off x="2988983" y="4875375"/>
            <a:ext cx="644296" cy="236055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03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499227E8-33E3-4547-8EDA-221F421C41C7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3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 t="15362" r="17717" b="12463"/>
          <a:stretch/>
        </p:blipFill>
        <p:spPr>
          <a:xfrm>
            <a:off x="1242390" y="365124"/>
            <a:ext cx="6666695" cy="5389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15300" y="2690608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731431</a:t>
            </a:r>
            <a:endParaRPr lang="en-US" dirty="0"/>
          </a:p>
        </p:txBody>
      </p:sp>
      <p:cxnSp>
        <p:nvCxnSpPr>
          <p:cNvPr id="8" name="Straight Arrow Connector 7"/>
          <p:cNvCxnSpPr>
            <a:stCxn id="3" idx="1"/>
          </p:cNvCxnSpPr>
          <p:nvPr/>
        </p:nvCxnSpPr>
        <p:spPr>
          <a:xfrm flipH="1">
            <a:off x="7541111" y="2875274"/>
            <a:ext cx="574189" cy="18466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5111" y="2321276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731292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 flipV="1">
            <a:off x="1477238" y="2054711"/>
            <a:ext cx="373077" cy="45123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68021" y="655919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675628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6893832" y="840585"/>
            <a:ext cx="574189" cy="18466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08802" y="418189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675521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>
            <a:off x="5228216" y="602855"/>
            <a:ext cx="180586" cy="23773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63398" y="2136610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675525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 flipV="1">
            <a:off x="4389120" y="1871832"/>
            <a:ext cx="274278" cy="44944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867362" y="5352711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712567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1"/>
          </p:cNvCxnSpPr>
          <p:nvPr/>
        </p:nvCxnSpPr>
        <p:spPr>
          <a:xfrm flipH="1" flipV="1">
            <a:off x="2614108" y="5077609"/>
            <a:ext cx="253254" cy="45976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9184" y="5168045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711373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5" idx="3"/>
          </p:cNvCxnSpPr>
          <p:nvPr/>
        </p:nvCxnSpPr>
        <p:spPr>
          <a:xfrm flipV="1">
            <a:off x="1521311" y="4901480"/>
            <a:ext cx="373077" cy="45123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5111" y="4010862"/>
            <a:ext cx="1023579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3400089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7" idx="3"/>
          </p:cNvCxnSpPr>
          <p:nvPr/>
        </p:nvCxnSpPr>
        <p:spPr>
          <a:xfrm>
            <a:off x="1618690" y="4195528"/>
            <a:ext cx="995418" cy="15056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0306" y="897528"/>
            <a:ext cx="764399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Port 2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31" idx="3"/>
          </p:cNvCxnSpPr>
          <p:nvPr/>
        </p:nvCxnSpPr>
        <p:spPr>
          <a:xfrm>
            <a:off x="1194705" y="1082194"/>
            <a:ext cx="580188" cy="16867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039722" y="2279724"/>
            <a:ext cx="777521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Port 3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34" idx="0"/>
          </p:cNvCxnSpPr>
          <p:nvPr/>
        </p:nvCxnSpPr>
        <p:spPr>
          <a:xfrm flipH="1" flipV="1">
            <a:off x="3092705" y="1871832"/>
            <a:ext cx="335778" cy="40789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58353" y="446660"/>
            <a:ext cx="784834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Port 1</a:t>
            </a:r>
            <a:endParaRPr lang="en-US" dirty="0"/>
          </a:p>
        </p:txBody>
      </p:sp>
      <p:cxnSp>
        <p:nvCxnSpPr>
          <p:cNvPr id="43" name="Straight Arrow Connector 42"/>
          <p:cNvCxnSpPr>
            <a:stCxn id="42" idx="1"/>
          </p:cNvCxnSpPr>
          <p:nvPr/>
        </p:nvCxnSpPr>
        <p:spPr>
          <a:xfrm flipH="1">
            <a:off x="2775473" y="631326"/>
            <a:ext cx="182880" cy="209259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308140" y="6096635"/>
            <a:ext cx="453519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Page 1 of 5</a:t>
            </a:r>
            <a:r>
              <a:rPr lang="en-US" dirty="0" smtClean="0"/>
              <a:t> – Remaining parts needed to finish the installation of the Pressure Washer option.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38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DB8E5A1E-7C90-42C4-902A-E2D9D37AE2A3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30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4"/>
            <a:ext cx="5473148" cy="4104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696" y="2246244"/>
            <a:ext cx="4903304" cy="36774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61873" y="5468811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731437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7842325" y="5637007"/>
            <a:ext cx="419548" cy="1647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165054" y="4070317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731440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>
            <a:off x="7207624" y="4254983"/>
            <a:ext cx="957430" cy="31142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754420" y="3118030"/>
            <a:ext cx="1056790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3400455, 730991</a:t>
            </a:r>
            <a:endParaRPr lang="en-US" dirty="0"/>
          </a:p>
        </p:txBody>
      </p:sp>
      <p:cxnSp>
        <p:nvCxnSpPr>
          <p:cNvPr id="48" name="Straight Arrow Connector 47"/>
          <p:cNvCxnSpPr>
            <a:stCxn id="47" idx="3"/>
          </p:cNvCxnSpPr>
          <p:nvPr/>
        </p:nvCxnSpPr>
        <p:spPr>
          <a:xfrm>
            <a:off x="4811210" y="3441196"/>
            <a:ext cx="2740658" cy="62912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7" idx="2"/>
          </p:cNvCxnSpPr>
          <p:nvPr/>
        </p:nvCxnSpPr>
        <p:spPr>
          <a:xfrm>
            <a:off x="4282815" y="3764361"/>
            <a:ext cx="480363" cy="324415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7" idx="3"/>
          </p:cNvCxnSpPr>
          <p:nvPr/>
        </p:nvCxnSpPr>
        <p:spPr>
          <a:xfrm>
            <a:off x="4811210" y="3441196"/>
            <a:ext cx="1428600" cy="163549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0" y="5923722"/>
            <a:ext cx="6112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 (1) </a:t>
            </a:r>
            <a:r>
              <a:rPr lang="en-US" b="1" dirty="0" smtClean="0"/>
              <a:t>731437</a:t>
            </a:r>
            <a:r>
              <a:rPr lang="en-US" dirty="0" smtClean="0"/>
              <a:t> Hose Box using the measurements above.</a:t>
            </a:r>
          </a:p>
          <a:p>
            <a:r>
              <a:rPr lang="en-US" dirty="0" smtClean="0"/>
              <a:t>Use (3) </a:t>
            </a:r>
            <a:r>
              <a:rPr lang="en-US" b="1" dirty="0" smtClean="0"/>
              <a:t>3400455</a:t>
            </a:r>
            <a:r>
              <a:rPr lang="en-US" dirty="0" smtClean="0"/>
              <a:t> Screws, and (3) </a:t>
            </a:r>
            <a:r>
              <a:rPr lang="en-US" b="1" dirty="0" smtClean="0"/>
              <a:t>730991</a:t>
            </a:r>
            <a:r>
              <a:rPr lang="en-US" dirty="0" smtClean="0"/>
              <a:t> Rubber Expansion Nut.</a:t>
            </a:r>
          </a:p>
          <a:p>
            <a:r>
              <a:rPr lang="en-US" dirty="0" smtClean="0"/>
              <a:t>Then place (1) </a:t>
            </a:r>
            <a:r>
              <a:rPr lang="en-US" b="1" dirty="0" smtClean="0"/>
              <a:t>731440</a:t>
            </a:r>
            <a:r>
              <a:rPr lang="en-US" dirty="0" smtClean="0"/>
              <a:t> Hose into the </a:t>
            </a:r>
            <a:r>
              <a:rPr lang="en-US" b="1" dirty="0" smtClean="0"/>
              <a:t>731437</a:t>
            </a:r>
            <a:r>
              <a:rPr lang="en-US" dirty="0" smtClean="0"/>
              <a:t> Hose Box.</a:t>
            </a:r>
            <a:endParaRPr lang="en-US" dirty="0"/>
          </a:p>
        </p:txBody>
      </p:sp>
      <p:cxnSp>
        <p:nvCxnSpPr>
          <p:cNvPr id="83" name="Straight Connector 82"/>
          <p:cNvCxnSpPr/>
          <p:nvPr/>
        </p:nvCxnSpPr>
        <p:spPr>
          <a:xfrm flipH="1">
            <a:off x="271849" y="2158314"/>
            <a:ext cx="8237" cy="2096669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1070919" y="2084173"/>
            <a:ext cx="148281" cy="1894703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2441479" y="4187152"/>
            <a:ext cx="865139" cy="252497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2306012" y="3789988"/>
            <a:ext cx="926715" cy="246303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2786303" y="3916218"/>
            <a:ext cx="129309" cy="372534"/>
          </a:xfrm>
          <a:prstGeom prst="straightConnector1">
            <a:avLst/>
          </a:prstGeom>
          <a:ln>
            <a:solidFill>
              <a:srgbClr val="00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280086" y="2281382"/>
            <a:ext cx="815962" cy="12315"/>
          </a:xfrm>
          <a:prstGeom prst="straightConnector1">
            <a:avLst/>
          </a:prstGeom>
          <a:ln>
            <a:solidFill>
              <a:srgbClr val="00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280086" y="3943927"/>
            <a:ext cx="939114" cy="12315"/>
          </a:xfrm>
          <a:prstGeom prst="straightConnector1">
            <a:avLst/>
          </a:prstGeom>
          <a:ln>
            <a:solidFill>
              <a:srgbClr val="00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436216" y="2530121"/>
            <a:ext cx="387276" cy="276999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4”</a:t>
            </a:r>
            <a:endParaRPr lang="en-US" sz="1200" b="1" dirty="0"/>
          </a:p>
        </p:txBody>
      </p:sp>
      <p:cxnSp>
        <p:nvCxnSpPr>
          <p:cNvPr id="103" name="Straight Arrow Connector 102"/>
          <p:cNvCxnSpPr>
            <a:stCxn id="102" idx="0"/>
          </p:cNvCxnSpPr>
          <p:nvPr/>
        </p:nvCxnSpPr>
        <p:spPr>
          <a:xfrm flipV="1">
            <a:off x="629854" y="2308267"/>
            <a:ext cx="48379" cy="22185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471115" y="4180351"/>
            <a:ext cx="599803" cy="276999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4-1/2”</a:t>
            </a:r>
            <a:endParaRPr lang="en-US" sz="1200" b="1" dirty="0"/>
          </a:p>
        </p:txBody>
      </p:sp>
      <p:cxnSp>
        <p:nvCxnSpPr>
          <p:cNvPr id="105" name="Straight Arrow Connector 104"/>
          <p:cNvCxnSpPr>
            <a:stCxn id="104" idx="0"/>
          </p:cNvCxnSpPr>
          <p:nvPr/>
        </p:nvCxnSpPr>
        <p:spPr>
          <a:xfrm flipH="1" flipV="1">
            <a:off x="713133" y="3958497"/>
            <a:ext cx="57884" cy="22185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1605170" y="4192986"/>
            <a:ext cx="598925" cy="276999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5-1/4”</a:t>
            </a:r>
            <a:endParaRPr lang="en-US" sz="1200" b="1" dirty="0"/>
          </a:p>
        </p:txBody>
      </p:sp>
      <p:cxnSp>
        <p:nvCxnSpPr>
          <p:cNvPr id="107" name="Straight Arrow Connector 106"/>
          <p:cNvCxnSpPr>
            <a:stCxn id="106" idx="3"/>
          </p:cNvCxnSpPr>
          <p:nvPr/>
        </p:nvCxnSpPr>
        <p:spPr>
          <a:xfrm flipV="1">
            <a:off x="2204095" y="4088777"/>
            <a:ext cx="607984" cy="242709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3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DB8E5A1E-7C90-42C4-902A-E2D9D37AE2A3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31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4"/>
            <a:ext cx="5473148" cy="4104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696" y="2246244"/>
            <a:ext cx="4903304" cy="3677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1" r="21304" b="37826"/>
          <a:stretch/>
        </p:blipFill>
        <p:spPr>
          <a:xfrm>
            <a:off x="5473148" y="1244736"/>
            <a:ext cx="3691825" cy="11728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61873" y="5468811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731437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7842325" y="5637007"/>
            <a:ext cx="419548" cy="1647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81051" y="1366633"/>
            <a:ext cx="1136144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00560010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3313355" y="1074707"/>
            <a:ext cx="567696" cy="47659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1"/>
          </p:cNvCxnSpPr>
          <p:nvPr/>
        </p:nvCxnSpPr>
        <p:spPr>
          <a:xfrm flipH="1" flipV="1">
            <a:off x="1942651" y="956399"/>
            <a:ext cx="1938400" cy="59490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496432" y="362962"/>
            <a:ext cx="956662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710204, 711371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>
          <a:xfrm flipH="1">
            <a:off x="5899322" y="686128"/>
            <a:ext cx="1597110" cy="114988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0" idx="1"/>
          </p:cNvCxnSpPr>
          <p:nvPr/>
        </p:nvCxnSpPr>
        <p:spPr>
          <a:xfrm flipH="1">
            <a:off x="6398272" y="686128"/>
            <a:ext cx="1098160" cy="114988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0" idx="2"/>
          </p:cNvCxnSpPr>
          <p:nvPr/>
        </p:nvCxnSpPr>
        <p:spPr>
          <a:xfrm>
            <a:off x="7974763" y="1009293"/>
            <a:ext cx="249918" cy="95116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0" idx="2"/>
          </p:cNvCxnSpPr>
          <p:nvPr/>
        </p:nvCxnSpPr>
        <p:spPr>
          <a:xfrm>
            <a:off x="7974763" y="1009293"/>
            <a:ext cx="589728" cy="100921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71825" y="6027938"/>
            <a:ext cx="5354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 (2) </a:t>
            </a:r>
            <a:r>
              <a:rPr lang="en-US" b="1" dirty="0" smtClean="0"/>
              <a:t>00560010</a:t>
            </a:r>
            <a:r>
              <a:rPr lang="en-US" dirty="0" smtClean="0"/>
              <a:t> Clamps onto the </a:t>
            </a:r>
            <a:r>
              <a:rPr lang="en-US" b="1" dirty="0" smtClean="0"/>
              <a:t>731437</a:t>
            </a:r>
            <a:r>
              <a:rPr lang="en-US" dirty="0" smtClean="0"/>
              <a:t> Hose Box.</a:t>
            </a:r>
          </a:p>
          <a:p>
            <a:r>
              <a:rPr lang="en-US" dirty="0" smtClean="0"/>
              <a:t>Use (4) </a:t>
            </a:r>
            <a:r>
              <a:rPr lang="en-US" b="1" dirty="0" smtClean="0"/>
              <a:t>710204 </a:t>
            </a:r>
            <a:r>
              <a:rPr lang="en-US" dirty="0" smtClean="0"/>
              <a:t>Bolts, and (4) </a:t>
            </a:r>
            <a:r>
              <a:rPr lang="en-US" b="1" dirty="0" smtClean="0"/>
              <a:t>711371 </a:t>
            </a:r>
            <a:r>
              <a:rPr lang="en-US" dirty="0" smtClean="0"/>
              <a:t>Nuts.</a:t>
            </a:r>
          </a:p>
        </p:txBody>
      </p:sp>
    </p:spTree>
    <p:extLst>
      <p:ext uri="{BB962C8B-B14F-4D97-AF65-F5344CB8AC3E}">
        <p14:creationId xmlns:p14="http://schemas.microsoft.com/office/powerpoint/2010/main" val="412052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DB8E5A1E-7C90-42C4-902A-E2D9D37AE2A3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32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4"/>
            <a:ext cx="5473148" cy="4104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696" y="2246244"/>
            <a:ext cx="4903304" cy="3677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1" r="21304" b="37826"/>
          <a:stretch/>
        </p:blipFill>
        <p:spPr>
          <a:xfrm>
            <a:off x="5473148" y="1244736"/>
            <a:ext cx="3691825" cy="1172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1816" y="409346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731446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>
            <a:off x="4485906" y="594012"/>
            <a:ext cx="225910" cy="46686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17785" y="392689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731445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2304665" y="577355"/>
            <a:ext cx="1213120" cy="201813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01105" y="2247525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731444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 flipV="1">
            <a:off x="622479" y="956399"/>
            <a:ext cx="278626" cy="147579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46817" y="2986285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731443</a:t>
            </a:r>
            <a:endParaRPr lang="en-US" dirty="0"/>
          </a:p>
        </p:txBody>
      </p:sp>
      <p:cxnSp>
        <p:nvCxnSpPr>
          <p:cNvPr id="72" name="Straight Arrow Connector 71"/>
          <p:cNvCxnSpPr>
            <a:stCxn id="71" idx="1"/>
          </p:cNvCxnSpPr>
          <p:nvPr/>
        </p:nvCxnSpPr>
        <p:spPr>
          <a:xfrm flipH="1" flipV="1">
            <a:off x="36881" y="1905315"/>
            <a:ext cx="609936" cy="126563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819853" y="420059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731447</a:t>
            </a:r>
            <a:endParaRPr lang="en-US" dirty="0"/>
          </a:p>
        </p:txBody>
      </p:sp>
      <p:cxnSp>
        <p:nvCxnSpPr>
          <p:cNvPr id="75" name="Straight Arrow Connector 74"/>
          <p:cNvCxnSpPr>
            <a:stCxn id="74" idx="1"/>
          </p:cNvCxnSpPr>
          <p:nvPr/>
        </p:nvCxnSpPr>
        <p:spPr>
          <a:xfrm flipH="1">
            <a:off x="5480989" y="604725"/>
            <a:ext cx="338864" cy="497119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2479" y="5923722"/>
            <a:ext cx="7517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Assemble (1) </a:t>
            </a:r>
            <a:r>
              <a:rPr lang="en-US" b="1" dirty="0" smtClean="0"/>
              <a:t>731444</a:t>
            </a:r>
            <a:r>
              <a:rPr lang="en-US" dirty="0" smtClean="0"/>
              <a:t> Gun Trigger, (1) </a:t>
            </a:r>
            <a:r>
              <a:rPr lang="en-US" b="1" dirty="0" smtClean="0"/>
              <a:t>731445</a:t>
            </a:r>
            <a:r>
              <a:rPr lang="en-US" dirty="0" smtClean="0"/>
              <a:t> Insulated Lane, (1) </a:t>
            </a:r>
            <a:r>
              <a:rPr lang="en-US" b="1" dirty="0" smtClean="0"/>
              <a:t>731446</a:t>
            </a:r>
            <a:r>
              <a:rPr lang="en-US" dirty="0" smtClean="0"/>
              <a:t> Lance, (1) </a:t>
            </a:r>
            <a:r>
              <a:rPr lang="en-US" b="1" dirty="0" smtClean="0"/>
              <a:t>731447</a:t>
            </a:r>
            <a:r>
              <a:rPr lang="en-US" dirty="0" smtClean="0"/>
              <a:t> Adjustable Tip, and (1) </a:t>
            </a:r>
            <a:r>
              <a:rPr lang="en-US" b="1" dirty="0" smtClean="0"/>
              <a:t>731443</a:t>
            </a:r>
            <a:r>
              <a:rPr lang="en-US" dirty="0" smtClean="0"/>
              <a:t> Quick Disconnect Plug.</a:t>
            </a:r>
          </a:p>
          <a:p>
            <a:r>
              <a:rPr lang="en-US" dirty="0" smtClean="0"/>
              <a:t>Mount assembled parts onto the previously installed clamps.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37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CCA2BC6D-9351-4C6F-8B4F-FA256225FB8B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33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1" b="23964"/>
          <a:stretch/>
        </p:blipFill>
        <p:spPr>
          <a:xfrm>
            <a:off x="0" y="365124"/>
            <a:ext cx="5872808" cy="3770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35"/>
          <a:stretch/>
        </p:blipFill>
        <p:spPr>
          <a:xfrm>
            <a:off x="3880297" y="4135395"/>
            <a:ext cx="5263703" cy="27226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5873" y="5173532"/>
            <a:ext cx="3097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 (12”) of </a:t>
            </a:r>
            <a:r>
              <a:rPr lang="en-US" b="1" dirty="0" smtClean="0"/>
              <a:t>3500118</a:t>
            </a:r>
            <a:r>
              <a:rPr lang="en-US" dirty="0" smtClean="0"/>
              <a:t> Edging onto the door of the machine.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90772" y="5635197"/>
            <a:ext cx="100107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3500118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>
            <a:off x="6551908" y="5819863"/>
            <a:ext cx="338864" cy="497119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1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8DDB4FA3-2B4D-4FB8-96DA-A014CBCFDD46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4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 b="9130"/>
          <a:stretch/>
        </p:blipFill>
        <p:spPr>
          <a:xfrm>
            <a:off x="0" y="365124"/>
            <a:ext cx="9144000" cy="56354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5338" y="1071625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731460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>
            <a:off x="1824467" y="1256291"/>
            <a:ext cx="230871" cy="18466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61873" y="5303866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731422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 flipV="1">
            <a:off x="7680961" y="4776396"/>
            <a:ext cx="580912" cy="71213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17874" y="5446614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731441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 flipV="1">
            <a:off x="5787614" y="4883972"/>
            <a:ext cx="30260" cy="74730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10111" y="1372684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675520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2944743" y="1557350"/>
            <a:ext cx="65368" cy="70501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13533" y="913934"/>
            <a:ext cx="1034703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3320551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8" idx="1"/>
          </p:cNvCxnSpPr>
          <p:nvPr/>
        </p:nvCxnSpPr>
        <p:spPr>
          <a:xfrm flipH="1">
            <a:off x="3937299" y="1098600"/>
            <a:ext cx="76234" cy="1623085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66109" y="1332670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731425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2"/>
          </p:cNvCxnSpPr>
          <p:nvPr/>
        </p:nvCxnSpPr>
        <p:spPr>
          <a:xfrm flipH="1">
            <a:off x="4535858" y="1702002"/>
            <a:ext cx="71315" cy="36346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74373" y="1551223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731455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5" idx="1"/>
          </p:cNvCxnSpPr>
          <p:nvPr/>
        </p:nvCxnSpPr>
        <p:spPr>
          <a:xfrm flipH="1">
            <a:off x="4998375" y="1735889"/>
            <a:ext cx="175998" cy="1003083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806654" y="5549391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731442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2" idx="1"/>
          </p:cNvCxnSpPr>
          <p:nvPr/>
        </p:nvCxnSpPr>
        <p:spPr>
          <a:xfrm flipV="1">
            <a:off x="4806654" y="4980791"/>
            <a:ext cx="0" cy="75326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814145" y="5563648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675524</a:t>
            </a:r>
            <a:endParaRPr lang="en-US" dirty="0"/>
          </a:p>
        </p:txBody>
      </p:sp>
      <p:cxnSp>
        <p:nvCxnSpPr>
          <p:cNvPr id="36" name="Straight Arrow Connector 35"/>
          <p:cNvCxnSpPr>
            <a:stCxn id="35" idx="1"/>
          </p:cNvCxnSpPr>
          <p:nvPr/>
        </p:nvCxnSpPr>
        <p:spPr>
          <a:xfrm flipV="1">
            <a:off x="3814145" y="5066852"/>
            <a:ext cx="11549" cy="68146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12748" y="3787038"/>
            <a:ext cx="104149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3339916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8" idx="3"/>
          </p:cNvCxnSpPr>
          <p:nvPr/>
        </p:nvCxnSpPr>
        <p:spPr>
          <a:xfrm flipV="1">
            <a:off x="1554245" y="3090536"/>
            <a:ext cx="952287" cy="88116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04969" y="4407064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675537</a:t>
            </a:r>
            <a:endParaRPr lang="en-US" dirty="0"/>
          </a:p>
        </p:txBody>
      </p:sp>
      <p:cxnSp>
        <p:nvCxnSpPr>
          <p:cNvPr id="43" name="Straight Arrow Connector 42"/>
          <p:cNvCxnSpPr>
            <a:stCxn id="42" idx="3"/>
          </p:cNvCxnSpPr>
          <p:nvPr/>
        </p:nvCxnSpPr>
        <p:spPr>
          <a:xfrm flipV="1">
            <a:off x="1287096" y="3787038"/>
            <a:ext cx="1090344" cy="80469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20169" y="5386645"/>
            <a:ext cx="1016160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3400689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45" idx="3"/>
          </p:cNvCxnSpPr>
          <p:nvPr/>
        </p:nvCxnSpPr>
        <p:spPr>
          <a:xfrm flipV="1">
            <a:off x="1236329" y="4766619"/>
            <a:ext cx="1090343" cy="80469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193638" y="5202530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675635</a:t>
            </a:r>
            <a:endParaRPr lang="en-US" dirty="0"/>
          </a:p>
        </p:txBody>
      </p:sp>
      <p:cxnSp>
        <p:nvCxnSpPr>
          <p:cNvPr id="48" name="Straight Arrow Connector 47"/>
          <p:cNvCxnSpPr>
            <a:stCxn id="47" idx="3"/>
          </p:cNvCxnSpPr>
          <p:nvPr/>
        </p:nvCxnSpPr>
        <p:spPr>
          <a:xfrm flipV="1">
            <a:off x="3075765" y="4362710"/>
            <a:ext cx="738379" cy="102448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308140" y="6096635"/>
            <a:ext cx="453519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Page 2 of 5</a:t>
            </a:r>
            <a:r>
              <a:rPr lang="en-US" dirty="0" smtClean="0"/>
              <a:t> – Remaining parts needed to finish the installation of the Pressure Washer option.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8DDB4FA3-2B4D-4FB8-96DA-A014CBCFDD46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5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 b="9130"/>
          <a:stretch/>
        </p:blipFill>
        <p:spPr>
          <a:xfrm>
            <a:off x="0" y="365124"/>
            <a:ext cx="9144000" cy="56354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72997" y="2232811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731423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8" idx="1"/>
          </p:cNvCxnSpPr>
          <p:nvPr/>
        </p:nvCxnSpPr>
        <p:spPr>
          <a:xfrm flipH="1">
            <a:off x="6203746" y="2417477"/>
            <a:ext cx="669251" cy="624783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60014" y="4050005"/>
            <a:ext cx="1010702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3320728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5" idx="1"/>
          </p:cNvCxnSpPr>
          <p:nvPr/>
        </p:nvCxnSpPr>
        <p:spPr>
          <a:xfrm flipH="1" flipV="1">
            <a:off x="6065690" y="4050005"/>
            <a:ext cx="894324" cy="18466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179742" y="5872044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731424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8" idx="3"/>
          </p:cNvCxnSpPr>
          <p:nvPr/>
        </p:nvCxnSpPr>
        <p:spPr>
          <a:xfrm flipV="1">
            <a:off x="4061869" y="4419337"/>
            <a:ext cx="703769" cy="1637373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798319" y="3964351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731449</a:t>
            </a:r>
            <a:endParaRPr lang="en-US" dirty="0"/>
          </a:p>
        </p:txBody>
      </p:sp>
      <p:cxnSp>
        <p:nvCxnSpPr>
          <p:cNvPr id="43" name="Straight Arrow Connector 42"/>
          <p:cNvCxnSpPr>
            <a:stCxn id="42" idx="3"/>
          </p:cNvCxnSpPr>
          <p:nvPr/>
        </p:nvCxnSpPr>
        <p:spPr>
          <a:xfrm flipV="1">
            <a:off x="2680446" y="3344325"/>
            <a:ext cx="1090344" cy="80469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936376" y="4419337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675634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45" idx="3"/>
          </p:cNvCxnSpPr>
          <p:nvPr/>
        </p:nvCxnSpPr>
        <p:spPr>
          <a:xfrm flipV="1">
            <a:off x="2818503" y="3799311"/>
            <a:ext cx="1090344" cy="80469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782409" y="5360959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281093</a:t>
            </a:r>
            <a:endParaRPr lang="en-US" dirty="0"/>
          </a:p>
        </p:txBody>
      </p:sp>
      <p:cxnSp>
        <p:nvCxnSpPr>
          <p:cNvPr id="48" name="Straight Arrow Connector 47"/>
          <p:cNvCxnSpPr>
            <a:stCxn id="47" idx="3"/>
          </p:cNvCxnSpPr>
          <p:nvPr/>
        </p:nvCxnSpPr>
        <p:spPr>
          <a:xfrm flipV="1">
            <a:off x="3664536" y="3787038"/>
            <a:ext cx="871322" cy="1758587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5" idx="1"/>
          </p:cNvCxnSpPr>
          <p:nvPr/>
        </p:nvCxnSpPr>
        <p:spPr>
          <a:xfrm flipH="1" flipV="1">
            <a:off x="6065690" y="3657601"/>
            <a:ext cx="894324" cy="57707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8" idx="1"/>
          </p:cNvCxnSpPr>
          <p:nvPr/>
        </p:nvCxnSpPr>
        <p:spPr>
          <a:xfrm flipH="1">
            <a:off x="6203746" y="2417477"/>
            <a:ext cx="669251" cy="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6062" y="1581402"/>
            <a:ext cx="1183340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3302737-1</a:t>
            </a:r>
            <a:endParaRPr lang="en-US" dirty="0"/>
          </a:p>
        </p:txBody>
      </p:sp>
      <p:cxnSp>
        <p:nvCxnSpPr>
          <p:cNvPr id="49" name="Straight Arrow Connector 48"/>
          <p:cNvCxnSpPr>
            <a:stCxn id="44" idx="3"/>
          </p:cNvCxnSpPr>
          <p:nvPr/>
        </p:nvCxnSpPr>
        <p:spPr>
          <a:xfrm>
            <a:off x="1269402" y="1766068"/>
            <a:ext cx="528917" cy="92212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304403" y="6237249"/>
            <a:ext cx="453519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Page 3 of 5</a:t>
            </a:r>
            <a:r>
              <a:rPr lang="en-US" dirty="0" smtClean="0"/>
              <a:t> – Remaining parts needed to finish the installation of the Pressure Washer option.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0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06C4BC52-B211-4DFD-881D-E230FAA57EFD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6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r="9565"/>
          <a:stretch/>
        </p:blipFill>
        <p:spPr>
          <a:xfrm>
            <a:off x="1590261" y="365124"/>
            <a:ext cx="6100898" cy="53969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7779" y="1022322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731413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>
            <a:off x="6906409" y="1206988"/>
            <a:ext cx="871370" cy="69711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8134" y="2373268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731440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 flipV="1">
            <a:off x="1590261" y="2230358"/>
            <a:ext cx="882127" cy="32757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57970" y="5854298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731444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 flipV="1">
            <a:off x="6680500" y="5400340"/>
            <a:ext cx="1277470" cy="63862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777779" y="4304646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731446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6347013" y="4023360"/>
            <a:ext cx="1430766" cy="46595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1514" y="4383872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731447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1503641" y="4240962"/>
            <a:ext cx="882127" cy="32757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93923" y="5140317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731445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 flipV="1">
            <a:off x="3076050" y="4673979"/>
            <a:ext cx="775188" cy="65100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4463" y="3047125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731442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>
          <a:xfrm flipV="1">
            <a:off x="1346590" y="3119405"/>
            <a:ext cx="2345193" cy="11238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472388" y="5762072"/>
            <a:ext cx="453519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Page 4 of 5</a:t>
            </a:r>
            <a:r>
              <a:rPr lang="en-US" dirty="0" smtClean="0"/>
              <a:t> – Remaining parts needed to finish the installation of the Pressure Washer option.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720816" y="6452368"/>
            <a:ext cx="603833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NOTE</a:t>
            </a:r>
            <a:r>
              <a:rPr lang="en-US" dirty="0" smtClean="0"/>
              <a:t>: Swap existing fitting on the hose with (1) </a:t>
            </a:r>
            <a:r>
              <a:rPr lang="en-US" b="1" dirty="0" smtClean="0"/>
              <a:t>731442</a:t>
            </a:r>
            <a:r>
              <a:rPr lang="en-US" dirty="0" smtClean="0"/>
              <a:t> fitting.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25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EA3C9BD9-0571-479F-9B14-1DF86C86CDAA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7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5764" y="6215578"/>
            <a:ext cx="453519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Page 5 of 5</a:t>
            </a:r>
            <a:r>
              <a:rPr lang="en-US" dirty="0" smtClean="0"/>
              <a:t> – Remaining parts needed to finish the installation of the Pressure Washer option.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7037" r="10934" b="17133"/>
          <a:stretch/>
        </p:blipFill>
        <p:spPr>
          <a:xfrm>
            <a:off x="401649" y="365124"/>
            <a:ext cx="8383425" cy="58504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8665" y="3826356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748735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 flipV="1">
            <a:off x="2170792" y="3559791"/>
            <a:ext cx="373077" cy="45123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3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0" t="15886" r="27688" b="23573"/>
          <a:stretch/>
        </p:blipFill>
        <p:spPr>
          <a:xfrm rot="5400000">
            <a:off x="-340724" y="705847"/>
            <a:ext cx="5281252" cy="4599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3" t="15886" r="21922" b="20851"/>
          <a:stretch/>
        </p:blipFill>
        <p:spPr>
          <a:xfrm rot="5400000">
            <a:off x="4235882" y="738258"/>
            <a:ext cx="5281253" cy="453498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EA3C9BD9-0571-479F-9B14-1DF86C86CDAA}" type="datetime1">
              <a:rPr lang="en-US" sz="1600" b="1" smtClean="0">
                <a:solidFill>
                  <a:schemeClr val="tx1"/>
                </a:solidFill>
              </a:rPr>
              <a:t>8/3/2016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8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8741" y="1015917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/>
              <a:t>731431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>
            <a:off x="5040868" y="1200583"/>
            <a:ext cx="404343" cy="38108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99270" y="5974002"/>
            <a:ext cx="4687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Mount the </a:t>
            </a:r>
            <a:r>
              <a:rPr lang="en-US" b="1" dirty="0" smtClean="0"/>
              <a:t>731431</a:t>
            </a:r>
            <a:r>
              <a:rPr lang="en-US" dirty="0" smtClean="0"/>
              <a:t> Mount between the Impeller Manifold and the Impeller Manifold Mount.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0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BE731B29-9238-434D-9E52-8F55384CC521}" type="datetime1">
              <a:rPr lang="en-US" sz="1600" b="1" smtClean="0">
                <a:solidFill>
                  <a:schemeClr val="tx1"/>
                </a:solidFill>
              </a:rPr>
              <a:t>8/2/2016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smtClean="0">
                <a:solidFill>
                  <a:schemeClr val="tx1"/>
                </a:solidFill>
              </a:rPr>
              <a:t>(730041)                                       Nautilus – Option: Pressure Washer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9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2" t="15215" r="9007" b="10431"/>
          <a:stretch/>
        </p:blipFill>
        <p:spPr>
          <a:xfrm>
            <a:off x="0" y="365124"/>
            <a:ext cx="4492962" cy="6492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 t="25569" r="32013" b="28941"/>
          <a:stretch/>
        </p:blipFill>
        <p:spPr>
          <a:xfrm>
            <a:off x="4830181" y="365124"/>
            <a:ext cx="3980331" cy="4617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7725" y="1350739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731431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>
            <a:off x="3361331" y="1535405"/>
            <a:ext cx="516394" cy="3462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94773" y="365123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731292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1350458" y="549789"/>
            <a:ext cx="544315" cy="56900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32104" y="1807631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675520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 flipV="1">
            <a:off x="4914231" y="1175780"/>
            <a:ext cx="197221" cy="816517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44858" y="365123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675628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>
            <a:off x="6526985" y="549789"/>
            <a:ext cx="537761" cy="45067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4202" y="2622332"/>
            <a:ext cx="88212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675521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1606329" y="2151530"/>
            <a:ext cx="200956" cy="65546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59028" y="375559"/>
            <a:ext cx="1103703" cy="92333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712567, 3400089, 711373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 flipH="1">
            <a:off x="2454388" y="837224"/>
            <a:ext cx="1204640" cy="52503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7" idx="1"/>
          </p:cNvCxnSpPr>
          <p:nvPr/>
        </p:nvCxnSpPr>
        <p:spPr>
          <a:xfrm flipH="1">
            <a:off x="1450160" y="837224"/>
            <a:ext cx="2208868" cy="73280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623014" y="5183536"/>
            <a:ext cx="4394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 (1) </a:t>
            </a:r>
            <a:r>
              <a:rPr lang="en-US" b="1" dirty="0" smtClean="0"/>
              <a:t>675628</a:t>
            </a:r>
            <a:r>
              <a:rPr lang="en-US" dirty="0" smtClean="0"/>
              <a:t> FTG, (1) </a:t>
            </a:r>
            <a:r>
              <a:rPr lang="en-US" b="1" dirty="0" smtClean="0"/>
              <a:t>675520</a:t>
            </a:r>
            <a:r>
              <a:rPr lang="en-US" dirty="0" smtClean="0"/>
              <a:t> FTG, and (1) </a:t>
            </a:r>
            <a:r>
              <a:rPr lang="en-US" b="1" dirty="0" smtClean="0"/>
              <a:t>675521</a:t>
            </a:r>
            <a:r>
              <a:rPr lang="en-US" dirty="0" smtClean="0"/>
              <a:t> FTG into (1) </a:t>
            </a:r>
            <a:r>
              <a:rPr lang="en-US" b="1" dirty="0" smtClean="0"/>
              <a:t>731292</a:t>
            </a:r>
            <a:r>
              <a:rPr lang="en-US" dirty="0" smtClean="0"/>
              <a:t> Valve.</a:t>
            </a:r>
          </a:p>
          <a:p>
            <a:r>
              <a:rPr lang="en-US" dirty="0" smtClean="0"/>
              <a:t>Mount </a:t>
            </a:r>
            <a:r>
              <a:rPr lang="en-US" b="1" dirty="0" smtClean="0"/>
              <a:t>731292</a:t>
            </a:r>
            <a:r>
              <a:rPr lang="en-US" dirty="0" smtClean="0"/>
              <a:t> Valve onto (1) </a:t>
            </a:r>
            <a:r>
              <a:rPr lang="en-US" b="1" dirty="0" smtClean="0"/>
              <a:t>731431</a:t>
            </a:r>
            <a:r>
              <a:rPr lang="en-US" dirty="0" smtClean="0"/>
              <a:t> Mount.</a:t>
            </a:r>
          </a:p>
          <a:p>
            <a:r>
              <a:rPr lang="en-US" dirty="0" smtClean="0"/>
              <a:t>Use (2) </a:t>
            </a:r>
            <a:r>
              <a:rPr lang="en-US" b="1" dirty="0" smtClean="0"/>
              <a:t>712567</a:t>
            </a:r>
            <a:r>
              <a:rPr lang="en-US" dirty="0" smtClean="0"/>
              <a:t> Bolts, (2) </a:t>
            </a:r>
            <a:r>
              <a:rPr lang="en-US" b="1" dirty="0" smtClean="0"/>
              <a:t>3400089</a:t>
            </a:r>
            <a:r>
              <a:rPr lang="en-US" dirty="0" smtClean="0"/>
              <a:t> Washers, and (2) </a:t>
            </a:r>
            <a:r>
              <a:rPr lang="en-US" b="1" dirty="0" smtClean="0"/>
              <a:t>711373</a:t>
            </a:r>
            <a:r>
              <a:rPr lang="en-US" dirty="0" smtClean="0"/>
              <a:t> Nuts.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5903" y="609766"/>
            <a:ext cx="75418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Port 2</a:t>
            </a:r>
            <a:endParaRPr lang="en-US" b="1" u="sng" dirty="0"/>
          </a:p>
        </p:txBody>
      </p:sp>
      <p:cxnSp>
        <p:nvCxnSpPr>
          <p:cNvPr id="50" name="Straight Arrow Connector 49"/>
          <p:cNvCxnSpPr>
            <a:stCxn id="49" idx="2"/>
          </p:cNvCxnSpPr>
          <p:nvPr/>
        </p:nvCxnSpPr>
        <p:spPr>
          <a:xfrm>
            <a:off x="442997" y="979098"/>
            <a:ext cx="316149" cy="59092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937685" y="2789945"/>
            <a:ext cx="766119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Port 1</a:t>
            </a:r>
            <a:endParaRPr lang="en-US" b="1" u="sng" dirty="0"/>
          </a:p>
        </p:txBody>
      </p:sp>
      <p:cxnSp>
        <p:nvCxnSpPr>
          <p:cNvPr id="54" name="Straight Arrow Connector 53"/>
          <p:cNvCxnSpPr>
            <a:stCxn id="53" idx="1"/>
          </p:cNvCxnSpPr>
          <p:nvPr/>
        </p:nvCxnSpPr>
        <p:spPr>
          <a:xfrm flipH="1" flipV="1">
            <a:off x="2183029" y="1930741"/>
            <a:ext cx="1754656" cy="104387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154050" y="361792"/>
            <a:ext cx="792823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Port 3</a:t>
            </a:r>
            <a:endParaRPr lang="en-US" b="1" u="sng" dirty="0"/>
          </a:p>
        </p:txBody>
      </p:sp>
      <p:cxnSp>
        <p:nvCxnSpPr>
          <p:cNvPr id="56" name="Straight Arrow Connector 55"/>
          <p:cNvCxnSpPr>
            <a:stCxn id="55" idx="2"/>
          </p:cNvCxnSpPr>
          <p:nvPr/>
        </p:nvCxnSpPr>
        <p:spPr>
          <a:xfrm flipH="1">
            <a:off x="7062504" y="731124"/>
            <a:ext cx="487958" cy="38767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57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1645</TotalTime>
  <Words>1484</Words>
  <Application>Microsoft Office PowerPoint</Application>
  <PresentationFormat>On-screen Show (4:3)</PresentationFormat>
  <Paragraphs>335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Micah Wedekind</dc:creator>
  <cp:lastModifiedBy>Micah Wedekind</cp:lastModifiedBy>
  <cp:revision>66</cp:revision>
  <cp:lastPrinted>2016-08-03T14:27:22Z</cp:lastPrinted>
  <dcterms:created xsi:type="dcterms:W3CDTF">2016-05-18T17:56:54Z</dcterms:created>
  <dcterms:modified xsi:type="dcterms:W3CDTF">2016-08-03T15:45:27Z</dcterms:modified>
</cp:coreProperties>
</file>